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5"/>
  </p:notes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4" r:id="rId18"/>
    <p:sldId id="275" r:id="rId19"/>
    <p:sldId id="276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4850" autoAdjust="0"/>
  </p:normalViewPr>
  <p:slideViewPr>
    <p:cSldViewPr>
      <p:cViewPr varScale="1">
        <p:scale>
          <a:sx n="66" d="100"/>
          <a:sy n="66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203DA-70A7-4F9A-A676-38C99572E91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48435-9F73-4B59-9AA2-320FB995C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77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48435-9F73-4B59-9AA2-320FB995C2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1D0B2-5EB8-4FA5-9ED1-D5A865B8F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9725-E7A0-488B-86D8-43E8A4099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imgurl=http://alt.coxnewsweb.com/cnishared/tools/shared/mediahub/02/21/23/slideshow_1232129_2.jpg&amp;imgrefurl=http://projects.ajc.com.coxnewsweb.com/gallery/view/sports/high-school/pridge-harrison-082809/2.html&amp;h=450&amp;w=385&amp;sz=80&amp;tbnid=EDqIvcaIBARbCM:&amp;tbnh=243&amp;tbnw=208&amp;prev=/images?q=harrison+hoyas+cheerleading+picture&amp;zoom=1&amp;q=harrison+hoyas+cheerleading+picture&amp;hl=en&amp;usg=__KMFOSOM1XtyhIPXBpkc89hvM--U=&amp;sa=X&amp;ei=L5w0TZy7IMaRgQe297nRCw&amp;ved=0CBcQ9QEwA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t1.gstatic.com/images?q=tbn:ANd9GcQx3qwDdeGVnnz--unb007RHc4PKREmOU3H7GjBSdm0kLUS3Fp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762000"/>
            <a:ext cx="4873708" cy="480060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Vocabulary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Unit 14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Level 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1266" name="AutoShape 2" descr="data:image/jpg;base64,/9j/4AAQSkZJRgABAQAAAQABAAD/2wBDAAkGBwgHBgkIBwgKCgkLDRYPDQwMDRsUFRAWIB0iIiAdHx8kKDQsJCYxJx8fLT0tMTU3Ojo6Iys/RD84QzQ5Ojf/2wBDAQoKCg0MDRoPDxo3JR8lNzc3Nzc3Nzc3Nzc3Nzc3Nzc3Nzc3Nzc3Nzc3Nzc3Nzc3Nzc3Nzc3Nzc3Nzc3Nzc3Nzf/wAARCADAAMIDASIAAhEBAxEB/8QAHAAAAQUBAQEAAAAAAAAAAAAAAAMEBQYHAgEI/8QARhAAAgEDAgMEBwUFBgUDBQAAAQIDAAQRBSEGEjETQVFhFCJxgZGhsQcjMmLBFUJSctEkM1OCkqIWNENz4SWy8ESDk8LD/8QAGQEAAwEBAQAAAAAAAAAAAAAAAAECAwQF/8QAJhEAAgEDBAICAgMAAAAAAAAAAAECAxESBDFBURMhFGEFIjJC8P/aAAwDAQACEQMRAD8A26iiigAoorxmVVJZlAHidqAPaKjr7XNIsE5rzUrSEDueVaipOP8AhWNsHW7Zv5MsB7wKALNRVTk+0XhlThb2WT+S3dh9KRk+0rh0A8np7n8to9FisJdFyoqit9qGkDZNP1Nx4iDH1NN5PtTtQfudC1B/a8SfVqdmPxz6ZoVFZw32qHHqaBOD+e7iH0NNZftS1An7rQ7VR4yX2PopoxY/DPo1GisqP2o6sMBtK0xT3ZvZD/8AzpvN9pmvs33dvpCZ8DK36Cnix+GfRrtFY2ftE4mJyJ9LHkLN2/8A3FcScfcTuP8An7SP+Ww+mZKMWPwVOjZ6Kwu4404vcYg12EN4GzUH45NRU/HnG8DATaw65OARbR4PvwaMWDoVFwfRNFZZ9kfGepazqF7pWtXRuZuT0iCYqAcZwynAxjoR7a1IezGakyas7M9ooooEFFFFABRRRQAUUUHpQBQ+ItCuL/igxXWtapFZXduZIYbaQKEZMB19hBBHnmq7rXDehWqMO21aZgMZubiVlz542rQNeVzq+kmG3M0qCdgvPy+ryqDvg95FVnia+traHOpNPZxA8oxKJAT4ZDg/7auNuSJOWyMpu7KzgkfsVgGTsUBB95xmm0o5FJDZAbGxbce8VL3U+mzZeznicEndk3/9pPzqMuWQoyr2Jzj8ERz18cCmOMndeyRimR40aWUgsBnbmzt1pYSWOPWnuSfBIR+pqGjlxGoO2B+prrte8g48qvg9hP0ifH7O9Ee6IvGjSUREBkQ8xViMe5W+FdxG1YjstIvpE5Q5Z7jA5cgc2AOm428xUJDehLGS1kg7WOS4jmJLlPwBlA28ec0tJrxKCDsbZIwpXl7R268vfzZ2KA0vZLbJWR4oI2k/YC9krY7SWZj+8VyRnOMgj213PdwQWdvcLp9kvbWvbeuoPIe05CuCckZG5qv3GuNcLMr9hiVGQhEzsX7Q9enrd/upFtWcwRR7csMbRRHsgGVWJLDP+Zt/Ol7JyLSXvxci2jTSFkNw9sCsQI7RXVCucdcsp9mTXiTajOFa2vrV0MaykxW4GEbmwdxvuhGPZVVl16QkuZZBO0/bvKZgOZwCFIHju2/fkeFNm1uV1CiViq4wodm5QDkdPAkkeFF0LNdlxeS9Olic3TFlVrjmjQBpIiisqAY/FknbwzSN3b+jRvPeXtxLAjjmaGLmA9cAr0wGCnm3OO6qib64diyiU5bJIQ9fHfHdSkd/qKRLHErqigqDyhTgtzHPjk+PdtSyRDrRXJMXpFtO8KSc5iJVnLAhj4gjuIII9tRt5eoYXjH3hI3B6DzpjI1xM5eV4wzkse0uFGCTvsK6SzkZS3pEWx37OF3+lHkXYnqI2Lv9isUjcau4BCxWLlzjbdgB9DW8jHdXzhwlxXLwk10dLjtrmS4Ydq89u/MABsowVwOp3q52P2zcpA1LQpMY3ktpwf8Aa3T41ndNnJOWTua5RTTSNStdX0231CwkEltOnOjYxt4EdxByCO4g07oJCiiigAooooAKKKKAKNx9a8PJcxXWrQav6Y0RVJtNSYsqgjqU9XqR1rPrviS1s35dP4l4riiA/DdWiyAf71GPaprTuO1VpNKXkR3Mz+o2ccvJv0IPh31T77S45gGiEaSYP3ZaLfHjnnb5VSXRLlYol3xXPesfT4ILoA7O0KxsR45jEZH+o1GvqNnztIUZHUExx9V5sbZLSHYZ8Ks97pk8DlnMR3zgB2Hs/Dj6UhG95cL2a87ovRViGB8BTswU/oqSXLmNVWVSFAG0o6D2V2q3MpwglYH+BJH+gqz3EclqqXBCqVYBgBg//MZ+VPO0DHDsxAOw6ms5TlE088+yoDTb5txbT48ew5fm5FKro2oNgmNwD/FNGv8A7c1eYY7RbeylWNpmuJmjLNlUQggBSQcgkENnfY+VOEtbRWAaCeaQCbmjR+b+7cKQnTmO+enSs85EOpJ8lEGgXh/E8K/zTSN+gFdpw5zH17iDP5YC31NXuGWxg5Oa1hWOeBszyDmUnKnAGSQwwQcDP0Le21hoRqUI9DhzEBGAw5WcSJgcw2b1effHw2pZSFlLsqsXDsYPL20pPhHCi/oTT1OHR0Md8w83Kj5YqwprTTukbzRsXlk7Ro42Z0RkBVgSMExnmz+opqvEUYijMkpRyqMwSNFwRIS256goeXuHTaj2K7GVvwsXk5EsCXwWxLIdwBk9W64r1dEhjKj0a0VmGVDFCWHiO+g6/YqW7kKhAhdfuxyupK7nJIcZB8PZRHxLaGS4EvIIpSZTGrNjnwoCqQp5VyvN06qo7t0AqbTsI+c9kqEAgrG2OuOvKB12pMtjfmJA6npimV7rttKnKrzzAzSS8zxnnHNgkE7A5bLdBjyzgMG1ZQM9nISPHAoswJK5tLW7AEirzdzpsw9mP1qtzxmKaWIsG5G2IGAdqWl1iSUFFlVAe5Wy1Ipb3Ln7u0upDnI5ImY58fb/AEppMDaPsOneThW9jZyyQ6jIsYP7oMcbEf6mb41otVT7MdEl0PhC1huYuyubhmuZk71ZzkA+YUKPdVrrYsKKKKACiiigArx3VBl2VR+Y4r2sp4t4QQ61eTjVr1O0i9KCyEyLu/KUxnpkrjwwaTBE3xjBJc6nDeLqmh9hDCY44L2dkKsT6zBl8cAdO6qfecQW9g7xXMml3OOq2OqMT4bKUyTVfnsRbSlc6bNjfLQmNv8Ad19uaUjnl5CBArJ39gwYfADHzrKU5x2ibRpUpbyHf/EOhzM0lxaarGGGy88XKPeyZHwpg99p7uXFzOq52R07TA9q4z8KDLaZwwVWxkgqQceeK8a3tZNxA7nu5Y3P6VHyZr+SNPhxf8WNtWvrUWIW2ljmJlXIClcAA9cnzpi+snJ5UQ7fxZqYGk8xHJYXbgdMxqB8yKWj0ec/g04jze6RfkAamWoT4F8NrkgE1m8Xm7MlefHMIw++O+uGvL5wAI5OUb7R/TJ2qzrot24yLayTzeV3+mKVGiTD8dxZRn8lsW+pqfOi1o12VHnv2LEKwzufWQf+aBHqEpwGbPnM36VdY9CLf/XTE+ENsg/SnK8N9oAGbVZc+MpQH3AVPnLWkiihrpeoOd0Pn6rn611+x7ld5JY0yN/VUfVq0NODkYDGkySZOAZpmbJ/1UqvDMEGD6Dp0Z/MVJ/Wl53/AJD+PT/zM3Gmxr+O/QHwDqPoDSi6XA2P7TLJ5Kzn6LWlfs+OHIElhGVOCFUHB8NhXrRvGCXuSMA/hicdMZ648R8al1plqhTRnbaNbxR9pJbXjJ3t6PIR8SaREGmY9Wxmcdd1VPnnNaA8xzlXJPTmOfpUTqek294heFViuuodRsx8CP1pKq3uU6K3RH6fxRq2llf2fNMioNo7vs50x4dOYf6q2HgLiV+JtGa5uIlhuoJjDOkbErkAEEZ7irKffWDDc4x4jHhip3hHiDVNHa/g0y5iiWUxSuHhD5OCu2T+Va6qVS7scWojGEcmfQA6dffXuRnFY5Lx3xDEpln1O2jjU+sTarv4DzPkPGrbwJqHEup3dzJr0gjt0iRorZ4FSQl8kM2Omy/h8966DkjNS2LtRQNxmimWFFFFABVMXWbW/wBfv7ixube4FvGtoq9ouSQxaXYnJAIUZGd8+FXPIqva5wZoWtyNLdWKJct1uIB2chPmRs3lzA4ovYTXqxmvEt9218wto1kiBwohkTmB9gP0ANVqcytdKAkqOOhKurj3H+tabqXBmvQR/wDp+q2+pwxjC2+sW6SEDwEhDH3bDzFU7VdIv7aRjfaFeWS9/oZDxZ8QDkD2Bz7BVZE4vghpzdtZzMJA3IpYNgBlIGdx3fGrRZXHbWdrIzN95AjHf8oqv3HK9nIkTvI8q9knaKd+b1dj39fHalbTW7WKyt4gk7ckar/dgA9+2T51x6z3bE7tHdXyLCJI/wDqF8D2V2JrXIzBLJ5GYAfIVXH1+IbrbT483Cim0vE6qDiOFfJ7gfoM1xKnJ8Hc5wXJd4J7RreSX9nRZWZEPMrSZVg3iR3r86cw3BURqsMEErDmIVEwDz8pXr1xg5rOH4n7kFuAT3B2+gpKPiK9d4xao5kP4RFaklj5Z61oqU+jGVWmt5GmTapLHEUedYCA2FYgEn1emOozzAU3k1YtG0YvH5WLEAc2UzGMYI2PrjrgewVSRFxPMqt6JcpjoHeCHHljOw91Nrix4nxvavIevq6gh+QwavwzMvk0E9y6JfukFuJTI8kdyZfWQn1cL3k9cqdvOuJ9TtV7QDkGQ4Bd1UjLllOQcjGcHxxWfy2euLk3FhKp8fR5ZPmDimwW43WS4WI+EkIix/rpqhPlkvWUVsaBc8QWjuzmaFC3OAe25sl8EkgDuI28Kb3HENpL6SzTkmeYPyCN35fEgnx2GPyjwqoQ6dPMuUv1b+SeM/8AtBpcaDJ/1biX3ySH6EVXx+2Zv8hTWyJttagAPLFO/mEx+tR15rkroyRcluCCCzSDmI8KbLoFqDmRgx/kz9SaXj0a1B2Vj7Aq/QU1pkiJfkukRbXNshJ9IjPdswP0pXTZlju7h0UyySDlRBtlcgLzE/hXbPic7ZNOOyhmulstOXnlZijzuSUjx1AA/Gw8BsO+re3BsGl6Ss0pJkcKVg5Sztk7vK37pO4HsxXRTopGNSu6sbSQx4OlhfWluJoRPPD1ncARW4Ow5R/Ec4B3PfjJ21PRrtLfV72C4PIbtkmtmkIBk9XlZR4kFc46+vWOSyR6VcpGkRN0rYSIFudSegwMFRv/ADE+BJrUuGOH725NpqvEhJlth/YbFjlbYn99vGQ/BRsMb1s1YiKsXP2UUDpRUmgUUUUAMNa1SDRtMn1C6ExhhxzCFC7HJA6D21Srn7U7VudNP0m5klH4luJEhx7Rkt/trQiuRggYPWs0vOB9J1CfU7a3BsLm1ucxPEuV5XHOuVJ2wef8JX31E1Jr9RpxW4wu/tG4hkB9Gh0+1B2XMbyke/Kj5VA3nGHGMxBOsMqjci0gjTP+oE021HStQ0i7a0Z4Lsg45Uf1mHvwR79vOmiXMZfkYNDLnBilBUiuKc68H7OmCpS2GFzf6jPNJNdXt600idm7vMQWXpjAwOniKYryK7iVpOU45Qzv4Y7tvCrEw7nAI78ikWtoHz92BnvQ4qI6j37RU6N1aLIVRascqYCR4qpPz3pZF3BQDH5QAKfSadE/R3/zgNTd9IUnIEDe1CD8Rit46mD4OWWjlxIdaPceiXM8zT9kwtLhYwZCpd2iZVAPd+LOasfDNzp0MbPLOgu5GCIz3KuwiCEgZI3PNnv7wKp37NmUHkVl/klP61x6NdRsrq9yjKQQ3KrYI9o8atV4Mzelnsa7bgRyGKSNnYYB5lOVyc5Bz4A11E1nKFLxSr2gXlKSZCszhAuMZznIOfCsheW92HbkKCTy9mUAJ3JGD3mu49V1aHBiunBBB2uGHQ7fiHd3VSnB8mEtLNcGsWiaRcF0WW5jZCpb1ARguEJGO7cHPhSr2Fo5ZY9QIZWKssqOMEZyB8Dt5VlEXEGqwqyrJJh1MbchRtj1Hjj/AMU+HGWq8zSzqTIzl+eS2IwxHKSCD1xgVd0Q6MlvE0GXhuCeQBzYyMRn7xFO2M59ZajzwlCBmKxt998wPy7ePqEVVouPgCxkgs2YsSAs7IVynIdiDtjupxJxfDdyLI1s2QoXmSRWzjvPn/SmRKFkTU3DQiGStzH/APdJH+7NVri61k061tlSaYrcSFW6L6oUnGQM4qTi4ot1xlrlB/ITUbxVqtpqVjbmOcPLBcKyhgQcMCp+tCXsVNNSVzjh2ZbGPtYTyycoy4jGQP3UjB6b9BjrudhvM63xNLYW8BuJFk1Arm3tVYsIQf32PVie89/TZfxUxL57ZwluqtcDfBGVTzJ/SkHiEjvLcFp5XOXkkJJYnyqqlZQVjvjSc3cc2ep3en3638F4be9Vy4fCMeY9S3MDzHr7N8HqTd9J+1bVrdE9OFnf9RypFJE5HkQGXPuA86oZjaByhhERB6cgUjPuo5mwck7+Jrk8st7nT4kvR9EcH8UWfFOnvcWkU0EkL9nNBMAGQ4yOhIwR0qerHPsRmK6/qtvtyvaRyHG24Yj6VsYrqjK6MJKzsFFFFUI85h3VUrHkvNQ1y/Mv3El4lvFIvTMScpOemOZmHtBFT+taZ+1tNmsjdXFr2gGJrZ+V1wQdj7ulZ7NpnFvDUKQiJtU06D+6msvUnjXwKnPMNzlSJAevq007MmUbomdf02O/tiL63huVi/BcdTEfMjcD5VQdTtJ7ci0mhjvIMZ9Gucdqg8Ufqy+BB9wqZtOIYL+97MSRrI/qJ2YNtKW70/EUZvyFgfIVH6uZLjmt47u3uFBw1leL2EqN4jmwFb+UrmtLqSMknFkJ6FEjY0y8eJx+KyvlJ5T4K46+/wCNJNK0MnZ3cL27HoSMq3sYbf0765meWBmhu0cugwiy5DJ/Kw+nQ+FINfyAFJlM8Z2Pq7+8d/uJ9lctTTQn72OiFaUdx7scEEEHoRvn+tA9YZXf2b0wgnja4j7GQiKWTDLGSp6gd46+sPPrvVgGnWqk80bPjb7yQnb3nFeVWj4naR6NNuoiMeRE/HJGvkzgf+aFcMfu1mc+CRsfrgVO21oo/wCVtcf9mLP0FODaTKMydnCOv3sqr+v6Vh5lwi8XyV4R3b7LZuN+skir/Wu/QLyQ7iyj/wArSn9BVnfTRApe4v7WNVZVYpzPjmGV3wBuMn3GvBbW3MR21zJ1JPIkSqAvMSxY5A5fW33xvinnPoVo9la/YocZlunIP+FEsY92Bmu00DTk3NuZmP70rs1WCd9Pt7ftPRXeUSrG6PcEFQyB0JA23Ab/AOZxzY3UFw1xGunW4It5JEYqXKlRnvOKWVVu1x2iuCBfQ9LzgRJE5/w2A+RpnNw3auOaO4/1xBvmKtp1GM28LK0USGGN2SPs4yzBmDZAzg45Tv8ArTe5voTAyxTBpQHVXCHr2gZSwzuOT1euxzVp1V/YlqD3iU9+HLiLmMJibHckxU/A9etNJ9MvQjrLFddmBhmVeYD3jpV3n1a2UuIIOSE9riJlQKcvzISTucdCPDA86ZXfEELrNH2o5JG5gsk/amM79MKOmdunvrohWqrcydGm+Cu6dospjGfuIyc8zjLsfHH9anLOztLPeKPmkx/eP6zZ/Smh1O3x6rsx78KTn5U1uNajh2wqk9O2cL8s71nJVahccIIW4jZZewk6OSVY5ySvWoUZIz7/AGU5iW91WRntrW7vCu39mtpJAP8ASpHf41LWnBXE96R2Wh3SoV2a5ZIQPblub5V006U1FIylUi2Wj7ELUtq+sXmMiOCODm7sklsfDFbB1qu8CcODhnQY7R3WS7kbtbqRRsZD3DyGwFWKu+Kskjkk7tsKKKKoQV5yjp3V7RQBB67wno2u8731oonZeUzxerIQOgJ/eA8GBHlVA1rgTVtPR/QyNTs16JuJYx5Du/yEqf8ACzWt14w2PfgVNuUHo+d3treQNB2no8iPydlcDCc/8Pdyt+U4b8tRl7aT27uhLDA2PUe7xHzq7/ahxfYPqtxptlpNrc3FuOxlvZWZSp6lF5d2UZ3DHlz3HBqi2erFo1hveaHl6NGC8XtMfVfahx+Wl5LP2UqMn7iJ23OZt1XnAJL5z+9GAMnzNWz0pg5ZW5fMEeNV+cFIBeK0TBmSOOVJAwbB5zj4L13FM5NUlZirXh5s7qh3+Arh1NJVJ3R1UZNL9ty1vczOPWllfyLk/wBabtcxxnLMie1gKrZNzLuIbuQHvII+pApJkvV3TTpSfEuP0rBaU1c5dFt/b8MVp6OZIXTsmhJIZiUPQbfwkkg92SKQbiVg5dWZ3c80jCIZc8pTmbOxOGbu/ePfvVUb9pZyLWSM/lti3zzSbR3rf3gvR7Iio+Qz863+Ouyf2fBZZdeuHhEarKyAKAHcY9UEDoN8AkDJO21MJ9c5SedraM/mwSfjUIbaJj99nPjIsh+tKxxWydJ409kWP6U1RgVhPsfNrkjqoWeRwOpih/8AAptJqM0n/TuG7svKF+WTigLaZ9a5Vj5kClFSzP7yHwzJVYQXA/G+WNWuJm35IVP5iX/pSlpdmOUNdxm4T/DSUwD4qpPzFOgkHcIz7wfrXaBcEqIwB1IAqlJLZDVCL5JG113h+FuaTgyG6PeJ9WmkHwdCKtOk8f8ADtgFNvwMLYr0a3EJIPtIBqjGRRjLqox44rlpQBlQzeYBx8TVqo+iZaaklds122+1vSXH32k6rF58kbD5PTqL7VuHGbDx6nGM9WsmI/25rHEgu5QGjsZCp/ecco+J2qSsOG9Sv2A9J0+32yA0wZh7lDH5D21pF1Hwc84UI8mwRfaRwm5CnVhGT/jQSp82WpXTOKtA1WZINO1mxuJ5M8kMc6l2wMnC5z08qzbR/s0tLkr6brklwW6x2kWB16czFh8quHAfDel2Mc2p2lvlpZWW3lmcyMIlyoYE9ObBY4A/FjurRZcmDw/qXAuoOCw+NFGCOjHFFMk9ooooAKCcDIqk8SfaNa6DqsunS6TfySIARJgKjjGcqd8jzxVdvvtiljhEttoQKno0l2Dnz2FUot7AZLNM9zcTXMgJkmleRhnPrMxYj5050uzjv5ZIXlXtguYoS4Qz+IUnbmA3APWms1ws91PJ2axl5nkEak4AZidj34zj3UpBdTQK6ROOVyCQyA7g5B36EeNc001L2d8GnFWF4tGmlm++g+9MZcx8y9qN1A5lO+/MB45NTEGm3luhS3tGUKASUK77McZz1wrHHlUTDq2oJOk3bjtVjEfbdmDIVBDD1upIKqQe7FLx6uySFhHZrzS9qV7AKOblZc49jH371lJG0HYlI7G7kKcqJzSDmUO+CRhTny/EvXxr2HTrydGkiSGQK3KTHMpGfCo4azK7SmRLWR50VZWIw0jLgq5IOeYY9hyfGvbHVDZxtGsFtJzMGLsxDbEEDY7bis8TZTkTMOhapLcx27WhjLsBzEghQTjJx3VxFo+pvG7+ihQgdiGOG5VGS3s328TTG31uSPsf7KHWGYTLyysDzBmbrnp6x28qQ0/UXsjckidjLbyQriUjkLgDm9oHT208Qzbvcfz297bSNHJbz5VuXKBmB9hHUedJ3BntuUTiQc6LIuS34TnHsOx27qVXie7EZQyXkavbLEeynx2bryeumRtnsxkHP4mxjNLJxbcgJme7yiqBzMp3COD1HeWB/wAtGP2LN9EcbpN+dwFAzk9Me+u51EUzwzRqJYyVdGC5UjuNPJeJjMgVleTMTLLzxoe1YpyhicbYOTgdcYpb9tWl9qa89nE6TS4ZZYUHOxl5g5bbGE9Xl7/fRYef0RJjgO5gh6ZJ7MU0vmjhIMcEQdBzAGMDfONx7Mn3VLXE0Ahdxa2rERRmOVIOXnk5mBDg7gsCTj8i+NV+4YSSuGY8vKFy2BncDv8AImqgvZFWd4MePcksVVEXBwFx0+n0p7bJcYDM3YIT+M4jPxxk0xVVAyPwZOMEkfE4X4Gl4IZJ/XIJQfvs4AHtJwPrXcopcHiNt8lisLSKQr9z2zuQFdjgE+1v0FWSFY7Cblur3T7MpsbeLJkPt5f6iqFDFp3Nm41GHOQPuVeUjx6co+NWfR74QmP/AIZ4e1TUpWB5JZolSH2j90+0NmrukTi3sjRbW9tA1qIryVY13IjjKo3fvkfSl+DHUcPW1udpbXmgmU9VdWIOR7qqkXD/ABzrAzqOq22jQMN4rMGSTHgWP06VZuFuELHhrtpLaa5uLqcDtri5kLM+Om3Qde6obuWo2LACMdflRXoyAPW+VFIoKKKKAK1xjptpqfoMV7FHIheRcyjKqOzJz5YIBz5VlOocNxCWWMTCJyfxlyY5D3EOQebptnmcY6AVoXEmqxXetTadE/PPZRKUtPwSysxyzIDgvyqBupG+d6hmjgu0ZkdsZwzrlXXPXmGM/EMrfvMauLsRL0zLdR0O8spDHcRlsHlAZCGB8Mbhv8pJ8QtMxp7MuUjiO+NmGx8D4HyO9abK81jbGR44L3Ss8krRKHSPfpJET6vtQ8ngudqiL/TdNux6Zac0AC4aWJmkSLybpJGvhnmUfwrWqkuRKXBSDp8pB+5HuYZ+teehTgYEcw9jn+tWC6sbi2fBaOSInKPzgK3sk/AT5HkPkaQYFJmhkV0lUZMboQ2PYatRgy1J8MhDaTDqtwPifrmuDbSgdZh5mMf0qdHUYxv0x/WugCd/1odGA85dleMMoGTIQPOMfpQO2H/VT3oR+tTjXEUZ9eaNf829eekB/wACTSD8kRP12qfBT6H5Z9kIHuAfxRn/ADMK6E1yOiZ8xMf6VMHtG6Wf/wCV1X5DNcm2nfqlog/7Rf8ApUvT03wWtRUXJFekXH7yMPDDqfqRXQuZTsI5fcgb6E1J/svnwXkYf9pET9Ca7Gj2rD14u1/7jsx+ZqfixGtTUIhrwI2ZWAJ/jTBHypS0uUnlz6RDGyMGDMGAIHcMA79PhUsNFtFLBYAmOvJ40r+wVdxGjyB8hQpI6nu3AxSWljvcfyZv0yNnuokc9m81w2eqoEB/zN63xFM5rmeUgiG3Tzc9ow+Ow9wFWD9g28chSYyllJUhmAwR1+fhSGqaHJBbm5t4ZBGhxICG9XbOd/Lu+taeBcsxza4IZRJcyrHNNkEHG5bp3bnHj3U90fXdV4fuO207ULiPsZBzRByI3CnJUp0Iwaa2wHpUIl6dqob2HavNW5DNeCI4Tfl/0Cs9quP0a43o5fZ9V2M4ubOC4TZZo1kUZzgEZ/Wl/bUZwuGXhrSQ/wCIWcWf9AqTrPkyCiiigAooooAjta0PTdcsxa6raR3MQOV5h6yHxVhup8wRVG1zg3V7KUXWnSz6nEgwD2wjvYx4cxHJOPKQc3T1q0qjAxigVrmGXWt2kt5Jb6kJYr4xlXuIIWtrhQRgpNCfxjxwWHhUTLbvZFZoZuaMY5Lm3bAP6qfI1uXEHDek8Q2/ZarZpMVHqSj1ZI/5WG4rL+IPs91jRea50aWTU7TG8bbTxjv8nHzqlIhw6K8rzyKzoyMT/ecmQGP5l8fMYryNoXUW10giKt6qsmUyfy7cp805T4k03glV5AEk9HuFPLySDkIP8J8PYakVleRuyu4AsgGFOMirQvZEPAkrdpG8wicHlXn2BVirDOM9wYeTjOcZr1dOSTcwh8bkupfA8d80rpbBbG3JH70wzn8lufqaltP1EWV0J0MSMqthpASDt+E+R6V0x2uURsdkyRrIsfJG5IRlXZ8dcY64p/a6Be3cbSQ27MgYJlh1JBI2/wApGfGpL/iO3hjjjt+3ijjaTslWNAY1YKQR3Ehgdu8Gmp4kb1HkW4kZVjDBp8IxRmPNgdCyswOPHbuouwO4OFL1k+8SOFmKhA7jfJA7un4hj2ilf2FawR89zqluibYK75Jztnx9VvhUJJr6q5lCwCZo0SSQktzleTlOO4/dqfaPOm0nEsvZOizMqHmyiRAKMsWPXpuTg92aLvsZabLTtJuFR45LyYNIE/u+XGQ2O7xXHvFK2y6eirLBYRuk0L4M8m8fNDzoWGcDL5XY/unfuqg/t55GENs8r46RxyFse5adW2m8R6nyehaHevzbh/RyBt5tipcl2BbrPXYRYQpcSW0cXazRtFGuHELxpuqkHJ5lIwdtx7aZXGr2jFGZWfKZmUqcM5jTBUnpyurHzyPcha/Z1xpfKhlhgtVY79vdAFfcoqatPsYvZMnUdeij3z/ZrcsfixqfJFBYhzxPaJec6kIrkKwOCMc4YvygH1+o2z1NQuua9Fc2s9vC7iKWOJSkrc+ORiFKtt0QAb7+sRvitSsfse4chGbqa/uzt+ObkA9yirDYcCcLafIJLbRLTtAMc8idof8AdmodVcBY+b7QGe4iEKSS5bJEaFugyOnuqWg4Q4k1Mv6Nol7ySy8od4igUEgA742wK+mLe2htoxHbxJEgGyxoFA9wpQqD1rJyvLIvJ44idnD6PaQwbHs41TbyAFK0UVIgooooAKKKKACiiigAowKKKAK/xLwhpHEKM93bhLnlwtxEAH9h7m9hrPdX4L1vRADaqNSs1OQY886jwI3PwyPyjrWxV4QN/PwppsTR8wXV4thHBA5UOJZyqGQcxUmJVOBk5PIRjrkGlrWz1/UP+R0W+mHXK2rgfFsCvpRbS2WZ5lgiEj45nCAE46ZNLezb2VoqskgsfP1p9n3G163r2cdqpGQZ7hU+ShqmrP7GtTm5G1LW7aL+JYIGkPxY4+VbOAPCjHhtUupJ8hYzWz+xvQoz/bdQ1G5Oc4EgiGPYoqesvs24QtMldEgmYnObjMp/3GrZRUtsY2tdOsrMKLS0t4AowOyiVcD3CnOM9STRRSAMDu2o3znPyoooAKKKKACiiigAooooAKKKKAP/2Q=="/>
          <p:cNvSpPr>
            <a:spLocks noChangeAspect="1" noChangeArrowheads="1"/>
          </p:cNvSpPr>
          <p:nvPr/>
        </p:nvSpPr>
        <p:spPr bwMode="auto">
          <a:xfrm>
            <a:off x="155575" y="-547688"/>
            <a:ext cx="1162050" cy="1152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1999"/>
          </a:xfrm>
        </p:spPr>
        <p:txBody>
          <a:bodyPr>
            <a:normAutofit/>
          </a:bodyPr>
          <a:lstStyle/>
          <a:p>
            <a:r>
              <a:rPr lang="en-US" dirty="0" smtClean="0"/>
              <a:t>(n.) an order issued by someone in authority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Synonyms:  command, decree, proclamation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7" name="Picture 6" descr="edi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053014"/>
            <a:ext cx="2514600" cy="3325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elucidate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(v.) to clarify, explain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Synonyms:  interpret, expound, explicate</a:t>
            </a:r>
          </a:p>
          <a:p>
            <a:endParaRPr lang="en-US" dirty="0" smtClean="0"/>
          </a:p>
          <a:p>
            <a:r>
              <a:rPr lang="en-US" dirty="0" smtClean="0"/>
              <a:t>Antonyms:  obscure, becloud, muddy, obfuscate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026" name="AutoShape 2" descr="data:image/jpg;base64,/9j/4AAQSkZJRgABAQAAAQABAAD/2wBDAAkGBwgHBgkIBwgKCgkLDRYPDQwMDRsUFRAWIB0iIiAdHx8kKDQsJCYxJx8fLT0tMTU3Ojo6Iys/RD84QzQ5Ojf/2wBDAQoKCg0MDRoPDxo3JR8lNzc3Nzc3Nzc3Nzc3Nzc3Nzc3Nzc3Nzc3Nzc3Nzc3Nzc3Nzc3Nzc3Nzc3Nzc3Nzc3Nzf/wAARCACnAN4DASIAAhEBAxEB/8QAGwAAAQUBAQAAAAAAAAAAAAAABgACAwQFBwH/xABFEAACAQMDAgQDBgQCBwYHAAABAgMEBREAEiEGMRMiQVEUMmEHFSNxgZFCUqGxYnIWJDNzgpLBFyVDouHwNVSys8LR8f/EABQBAQAAAAAAAAAAAAAAAAAAAAD/xAAUEQEAAAAAAAAAAAAAAAAAAAAA/9oADAMBAAIRAxEAPwDo/Ul0rKaugp6eXwI3UEybSe4f2BOMqo7clxz6F1Nd6yempY4/h1ndJnaaRW2SLGyjKjIxu3g/TB49vL/c6eK5pQ1NHTVA2K4EkhEh3MRhF2kMfL/MvH0ydSG8WGupo1ZUnhWfwVVYSyqyrn0HA2nv2xoI06shfaxpagb14QbMs2FJAJYdg3qBnH7yQdU0jMB4U2zBYSHaqjyM4By3fajc9uB21BXV9irqd1YuiyKX3rTEFuewJHJYqcZ741jrDTSRmU32uoIdzqkC0sDCNU8VR5miJ+SKTvk+hJJ5DcXqiCSmqasIFp4adXXcNzeIZJE28ZyMoO2fXUSdVBoqcLSs8rcVDKw2RNiTIGSC3MRxxyCDntrDiWqgNTHBe6qJ45USH4uzwlgwUSYCqqluZOOVIY/xZ5koaa5XSqKL1NSzzsVlLGwoNx2KR5i3LBJF9eAcaAjo+oRU3WnoY6V/xFZnd2VcAKpB25JIOSO310QA5Gucozg089PfVV3wwf7njy2/AUjgFBhkXJJ7j8tO+9Lo8aTf6SzQxTI0oU2iNjCAqNtdsjJIkXBAAOfTQdE0tAjm9fF0kUfWikysoMf3RGcZ2kZOfKSHXGf5hxqj98XeaBKiLqOSBXp1nIntCSCFTt8rMCuT5xyAAQO3uHSQQex0tBf3nc4ngpob5QyyPjMk9skZWJCkEbHUKDvQYO7v39BHH1TWJAjyTUNSyeLLI0dPLGrRohbYMs21ycHJJBB7Z0BnNURQgNNIkakgZdgASew50vHixkOmME53DHHf9tc/vlbFdaxZq6npKqG01s+6GN3cyR/DzqQysoXduVQMZwQcHHewlu6TiVEnpXQwSMWQCRo0IQI6ZIGUYjBBGHYEkZ7Adh8gHIwex04aBOn7Vb5bzSNDUTyx22AfC+Msiy55UhiQFKKjR4UDJLZbJxo67d/XQe6Wml1AyTpb19xoHaWvAwPY68DqfXQO0tebhpbhjJOBoPdLTd65x64zpb199A7S00OpwOefpoSp+v6GrrqujobXeKqWlcrJ4NHkcMy5HPI3Kwz9DoC/S0Mt1XOQSvTPUBA7/wCqpz+QLaIKOUz0sUzRSQmRAxikGGTIztP1HbQZ1we0LLK9bLCroq7y7ldgTMgPfjGC2R7azno+n91MEqI0iiledUWU4ciPn1+UKwOO2MDGONadx6foLjVJU1SM0iKqqd3YBg39cYP0J1Ul6YtEFNPvicxybDJyTkq+4Hgd8kZ+gGgr10Vlj8IRUzVEjD4dI4ZGzhRz3IGV3cH5stwRk6rSU9piWoecQuKfyRxPUSDdvLr5y3zMxlcc7iCxAwdIwJSWuji8GWCpbPwsAm2uCVBkLMVG1M5LErkckclRqS3UluqVluhFSqymIJK7eWcRsGVkBJbYWHG48jntgkK9na0TUrNWMjSGNaj4gTygyblA3qC5cEAIMk7jweONQXWekhmSO2Q240kCJNJOalg8b4j8PCqQNuEhJLMBt/PnVtnT8MsIllFRAwAESl1LKVCqrkgkFtqoPbjtrH6iel6akaOlimzFbpqtJEn2sGjEESr27EBMn6H30FhYbTIlKtRJ8HLSCDx12MA4GNgB3Hg+ECOW4Ge43CS6U9vmlgo7XVU8EobbJI/iuFQKkZUFJFIY4jAOe6n1GReqLBQ0lKSJKknI2iN1BZvOOOMAt4jL7eb0POs2ugioK6yJPE5eWWeRPxeKbZGZPIOe+0DkngkdtBJ01U22os1vq7mIIa6njDFY1Me0EgJ5ASCdvhkDkjKn20yuhskcMdBavhpJCPDJeqkcRrhSAAGy5wECqCBgqMgNzc6et0FzsFJXgy0xrIYakRQSDbE4RdpXjuFVR7cHjT6eyUQnSKlimWGndOWc908NlA45GYo/XPfjnOgpUMImneNqCnMyqirCpJ8MAYHiENgNiJRs9OPM2Tq9brX05XGeKkaKdqZ2hqFiqHYB2Qbg3m5OD3OSOcYOdW7zaPHszUNJWT0SDnfEeSBzt5BwpxyBjjtof+zEGpjrrhKJFmYU1PsKJGuxaeKQYVRgcyvj1ClRgYxoL/VNBSUVCngU6F624wRsrsxUmWTY/GeMo8nbHLZ7861prLbp8ySUwLHeSC7AMWyTkAjPJJGexyRjvql1hG07WOnXBkku9Owz6CMNK3/ljbVy6VUlPcbLTxSYSpqnikXGd6iGRsZ/NQf00FXpTZVLWVbwRpLFXVVMpj3fIku0ZBJ5IRc/UdhogOfTQ/0Hufp1Kl1AaqqamoJH8W+eRgfyIIOiA6AH61ulVaLfd6+kll8SliLxr4x2g5TuM8j6emfTd5o4rT1tKqyPWW0BuShqqhgBjj054Cd++GyPO2aP2ieW2dTZKndSgBDkH+DnlfofUjjucHaYX68myWeKpSnNRK8kNPFHv2hnkYIuW9Bk8nnQYgtHWIdXNVbPLjCfE1B/ckc+npzg5+Zt1KrpeuVcYoKCqUuMiO6SDH1IZe30/Xvzq/Tdb/AzXODqyGmtzUDRr4sErTxy+IGKquF3bsKTtxnHOtJ+tOnkipZJbrTotSiyRBwwJUkgEgjK8gjnHbQYfwHWjv4jUNtVgpAVbrLjBH+7z7ev5Ywm2Nbb1mJf/httA4y4uTjd39oxj07AeuMYTYVT9Q0ENxSgaWRqhpBGfDgkdEdhlVZwCqkjBAJHce+rV0uUFst1XXVDfhUkLTSqmC20Ange+BoAea2dalGb7vtjsH3AC4N79hmPHb3/ALcahMHWeRKOl6bcpUgNckLcY4Hl9uP2yD5t+/8A9oFkalpamOSWWKejmrCVUfhJEBuVwTw2TtxzyNNoftAtNfNSJSEvFPQzVkhOA0CxkblZO4bk/txnvoMaKLqjbCG6YlBjxytdD6Y9z/hXvnHruwd+Namvdiraapm6brI6l7rURDdUwqksdQ+7Z3JJDKGB7cH0PBPTdd1k/SM/UT2mDwgYhBFBXrMZC7quG2r5SN65HfuMDV/q+UPd+mLfGR4k1z8Yg/yRRszEfrt/fQSzXq/xrkdJVEhxn8OugJ/qdEVMzPBG7xmJmUEoSCV47ccaeowo0gMDQe6bIodCrAEHuCM6drw9tAN3u3RVVyM1bDGtAsC+OxbLVOCzCLHogxuI/iOB2B0qmpnMizLbaivkDOvgxSIqwlcjLM7AAkN2xnB9te3e+UzPV0KrUEqPB8WmK+IZ2XKxRgjBfadxPZQQT64ZQ2Wvp7e5gkipZxG6UtKkjmCDceWcjDSyHuWJ7njGSxCm/WkoieWKio9ijLtJcVAXnGCVVsHP/s6H7hdXraqe63+x10VtFMkBqIJQ9Pt8RZMkuiPtYqqsdpG3250YWXpGgtZglmkqK+riUhKitlaYxk99gYkID2454GSfW6Fe41EgkQ/CJ5drgjxSVB5B9MNjt3BH5ALv1TXSVJqUoKAoi+WOa6+GVPBOVETeb17+ms26dSvXN8ZW9PLU0FLHJFU19HcWMdMkgVJCCYlDsB/KSRg8jWvbOgI4S9NcK2Wqt0TOtNRh3VTETkLKd2XA7BeFwMkE50XzUVPJQSUTQp8PJGY2iUALsIwVx6cHQBj9UVlGDQ0FDbIIafEUPiVcjeUYAG1Yxjj6n9dV4+r+pahpXttqoblHA48UU3jLgdyA7qEZsdgCeSONNo+mPu2EjqK6NBaaDMKSLcpo/ikPy+Ku4KmAQCByx5zjglFkv1lqZ0tds3xskPiQxfCSQq0QIGU3KAyjIHHHI0Fau6mgqbBFX2ymq6qCujVIpacKCjyHYAcsMEE8+3uNYPTV1l6ctUpraAyA1FNDK0NXA5V/Dhp8YDknmPPoecY4zrYstmqbV1Fc6f4ZJLHVMtfTE7SIKjd50A78nDj0Bz66rXLo2KmpaKOyREN940ck+9vmhidmAP5BsD1OBnJ50Gh1HO56q6VpVA2tVVEzN/kp3Uf/AHNO6snalr7HOg3mCeeXaf8ADSzf9SP31Dc90v2gdOxKP9lRVkr89gfDX+5Gsvqeukr7FH1EsckVFDa69pIy4J3sFRAcevz8+nOgIuhUaLo2yI+NwoIM8Y52DW6dUbFA1LZaCmcgtDTRoxHYkKAf7ave2g5x9o6BbP1K8g2o1LgEckn8P0wO+Pf+Hu2MR2/tWhmm6QphBFPKy11KxFPneBvxkEcg/X3xqp9oI20PUflbL0ijHABLBVHt3IAzznGOdoCdDgH4Cg/yj+2g5d1ZTU9pv1rtlmSuozDFNXZoKP4qWomYhPMGBBO3eSzH1xp9ba73dLlfLpSPVO8E9HGtDURqkddHGgZgwwOcyMQAcZ4P06jtGc4Ge2dcuq+u75JYbxLTUQSVBVy0daU/CFPESm4jJzJuAG3sdyt2zoLy2O/TdYvW0tKLNTpWNLPUxVjSJcIsAKph7BiB5m4xjjJ1m23o273GhrJbnD93XWroJ6WtqHlD/FySS53bUPyqgIH0bAGBoqvF/qqeSz2q3+E1yuMZkMswLLDGigu5RcFj6BQRk+uh2p6vuNN0td62juUdxqqesjhgc2qSAKXdUZCrEAsMnjORxnQXr/0ELhdbjVUTU1KlZaxRNlSWZjICzn6mNQoPv3+t2+9Dpcq+6VNLVrRy19sW3+IsAdlG7LMeRuJXC9xwNP8As8u9fc6Suiu1SJ6qjrGiG+AQTKmAQZYxwpPOMcEAfXRf3HI/fQBVf0tdj04lspKu1CWGshqIVSiaCELGwbayq7FuQDnI+uqZ+8V6z6PprxVQVVxjhrpqhoIvDQKUCjAJ9+M4BPsNdC99Bdbsn+1i2IgbxKezzySEjgq0gVR+4OgNB20tR1EqwxF27Ajt689tNpahahWKg+U459froJteN217prMAM54HfQYxS3U95euq7hT+ME8OKKSRVEI7tgd8scZJ5wAPzR6s6eCuwvFE4RirbJg5z68DOqwt9DNX7rdQUSbZS88/wyFnJLZAJGeSDk/UfnrbjqaVIotssKpKQsW1gA5IyAPc4B7e2gyI+srHPuFNUzTlVLFYaSaRsDucKmdQv1U589P07f54T8si0QXPOPld1YfqB760rldYKKogplWWoqZz5KaEbnIyAXOTgKM8kke3fjXtNWmtm/1WMPTAczliOe4wMcjBHqNBmt1LWgKR0rftrZAPhwZBz6jxcgfXUvUt3+Cj+ChcRVVTTTvHM77VgCICZGODgAsg4BySNb+0fTQX15ST/eFtraGSmkqis1Gtvqoy6VayBSRgEYxs3E9gBk9hkOedJU99sN9jp6paS4VlzrFjpbjV1DTJC4hV2kVMgksjKA3lbAwcdtdBWSo+NuMV3udNV3O2U5rKZqe2OvwwZXB4DHxcj+EHnA9cY263pyiutBQwXSMvLRsrxy07vEySAY3KwbcP3P66w+rZ6q0U0FsgppJbdPGwmrKsVFXk54jbwzvAIydxJGONBHb7lfDe7FHFdYrjR1kDz1S/ACFokCjDHklcswAU88HRJVVF6+KkiorbSvAAMT1FWV3HGT5FRuPTkj8tB7W2jvF0sU/Ttqamkp545au4xwNTBYlBzGN2GfcfQg8A57510dRwM8aAPpRWT/aDSS1sUMMsNll8ZI5fEVC067cMQCchDzgazqwBPsi8GZjH48Kw88ZEkoXH6hv66vVLeB1zf58lglihbYgJbh5T299U73BJT9C9LUT/APzVtjlB4zhlP9wNAfRoEUIvZRgfQacdeAYJx769PbQc7+0FU8OtbOW+IoRgZ4Pjxc/2/p3ycdE1z7r8q9NWBMBxW0EZ5z3mjOMf+/7E9B0HjjcjKDjIIzobsfTAo+il6duEizI0EkMrIMBg5bnn15/fRLnVO6XGntdBNW1jFYYVy2Bkn0AA9SSQANBiXrougu9RbqqSarpaqhXw0npJvCkePGCjMOcH6HjJx31XtXQ9NT2taGtkaaOK7vco1V2wx3Eor7iSwGRn3IzojpLhTVAOyZSwcxsuRlXABZfzGefbVvcOOe+grR0UKVclWsKLUyoqSShRudVzgE+wydWtLS0CPbQXaojP9qV7nkbJpbXSwxD+VXZnIP6rnRmex0H9Hn4jq7rCrVSEFXBTAkY5ji5/TzDQFVZkUr4KjIwd/bHr347Z76jt3i+CwlZGIc4K45H1x66krUMlOyjGT7nA4Oe+Dj9tQ2tNkUhwuWbO9ZN4bjvnA/toLusu5SVEkqUyKY4WjLyVO8jYARxxjHHPftnWoex1h3K3zXmvFNVgLaUUPJGCCat8nyN7IvBI/iJx2HIZqX74eGGWjpN9tYCCjjRcy18hHBjHAVAATvPcDPC4J0KmziB/jLbTQtWRQJT0kUx/BpUBAJRQOOOSBydoXI1qNQ03xiVxiDVEcZiRz3VSQSAO3JA/bWFU9VpLVS0dnomuEsMnhTTCQR08T+qmQ5JI4BCKxGedA+32N0eoE0krM7qZahseJUEZ7+gUZGFAwAvuSdaVwuFtsdCZq+ppqOmQEBpHCKMDsPc8dh+2gu6dR3aCaMVt/tttSRwBHTUhlcjnsztzzxkIRyvYHIFq8TTdVXyunrpbxT2inWkq/HhjVZoyxNREoAGCqlmBHOV5OgPrt17SUDRbKGolSSrSjMskiRKkjgFdwY7lGOeVGBzjGsqgrbxfqpuq7bDTmShSWh+6JXy5IcGXDggI52qF4IIAz34EJLZDS1tfAtSaqaSnq7fDmnVjmlCPHhgQM+GFDEnOYwO3Gib7O6tqXqfqKnmnBpq5zcYixPkOQHySB/C8R+g/XQGtBflutnW4WaE1JY7TBI3hNG+fMr5ztZTwRjTCeo5GRtlphHiDjdJISmRx2AzjQf1HfoqO6SXHpGLxK8xiSq8QlKasTa2w9ss3kwrrgdgWOcaqV/UNdWWOgmuFzqElrVYmmgQUyJ/q7TKWYEsyNheVcdz2IYAC7p0Gs6o6gukJHwT+DSRNniR4Q3iN9QGfbn/CdFG8ZA9Trj1HXXYNV/dVwak8OSjgo4YVUQKJKiRNph5Bwi5OCucdsknRUl7qLjbKWrrKiaihwq+HRAeNXVAHmSLv5A2R/iIPIUZYNujts6dYXO6yACGejgp4vMMnaZC3Hpyw1U63CvJ09Cy7vEvUGMc/KHb/APHUVBS9YQIjtcLfOG5+GrIm3xD28VCNx9CduPb6yV0l0lqqKe42B5TRSNUR/AV0co37GTlZBGTwx/IjQFK69PbWXYL7R36CaWh8XEMpikEkZXDjuAezY91JH11qHQAfWsimsp6diSJ7vQJjI4w2/wBScduw/PHJYngORnQJ1YN/UlkjfLKbzTsoYEDywyng9jjv+vvxo7HYaDBul4qRdlstqigeuanNS8lQzCOKPdtzxySTnjjt30rfUV9yud1pbpb40oaWSFaV3Qnx2C72cZ4IyVxjsQfUaff7D94ywV1HVvQ3SkDCnqkUNgN3R1PzIcDI4+hB1U6Zrr3XVlYtwFvkpYfw1qaRJEEsoOGA3EggYwSPXIHY6CFmo/vBKOjoXoJlingpKwxZKsTmRkjPdQeS7YUnGMhhmy10mtNwFLcZlFJ4OYZHbLBEChpJHJ5LMyqAB359cavXy2w1tKd0NK84x4ZqFJXIYMA2OSuQDt7EgaEbM9XU9awTVEMdUSlRF48sKq0aRldskZwCqszMuME5ViCwBOg6BC4kiSRTkMoIOMd9P14vYa90CIyMe+hH7PmWd+pKtDlJ73OUPphVRP7qdF2hD7MFH+js8yHy1FyrJAMdh4zDH9M6AprF307jGe2PNj199V6Jm3zgRgefJ/EBAOBxwNT1rqlM7OqMB6P2PP5H+2q9FUiRzCqRRAAsAhPv7FRxoL57ahqKmGmjMtRKkUYOC8jBV/c41VvVE9yts9HHPJA0gx4ilwRyD/Ayt2yOGH69tCS/ZnRyKWra+WSc5BmWmiZiD/jmWR8jsDu40BFL1Z04hIfqC0hlOCDWR5B/5tB3TJS3Gosk0yrLb6ySWM8HxoJWMiOPfIJ7Y8yDn3I4uh7aKT4aequtQmMfi3GVcD2whUY/TUPWlhnlpYbzZSRdramYsOR8TGOWhc58wOMjP8QGgwOhJvg4LxDWQ7LrbquWWtmbvIrZaN+2dpXIA/wDkcaBehlqqqgilkeYyVdVLNuTBYr4kcWeQd2WqH/PZ9NEXXdd8R0fS3q1wmKC5CGknqwCXSlLFiMKQow21ewPceupp47bYK6W3stBBG8E9KaK4ySU8MtO87yo8M+CoIDjI7gjvkaCjXI1dBQ9TWVRFNcqpmgpZJ8wqvwsizIyjsQI/mAHzc9siOqjpYqiyy10LNSG7UkLhgdkiy0UBcNzyCyIccjykfTU1HDHEah6apUQyqzv8Le4h40hGDkrIFJwWBbYpPrznN1lmrJ6Wiilmes3irMAenxBhQvjSSeE67QOAScnA4J50Gh1rHV9R3ZaGngeGniMlLHOIX3EttSRwQR5QzIuw8HDtyFGlNBX3i1dJz1VtqF8ClDVWyn27S+2MqFIwPwxKeBx5cYzp/S9sreqPBulylpK2iEpSOsekEM9TGoKt8vBjZjjkA7QeMNjVQVFFNf6y22+2WETrOy7KW6z0FSxBPGNiljx/CSP00EVPSTW+nnhuH4j1xppJoo1xIiNkxU6e0jSPIC2chQTxxo/sdmamkFbcDDJXlPDQRriOli7CKIHsvAye7Y54wANdC2uorbhVXW4PO8FNVSCj+JkV5GkCLE8jOvDhQmxGxnBYnOQdE/Vd2a02aeeIukznwopPC8QRuR5WZRyVzjIGT7A6DYYqgyxAx3JOhBo6rrGfEpen6bU+VUco9y+pI5WL2Gcv+Wh1Lm9yjhiuNfJAjMkldWVFyZYo4lYEoYykS/iHyjKkEb++NGH+mfT8W1IasyoF8ppaWaaPA9mRCv7H00G9S08VJCkFPEkUSKFVEUKqgegA7DUx7aG1666dLKstw+HB/jqaeWFP1Z1AHf31rUN2t9wBNvr6WpGM/gTLJx78E6AS6njkl666ZiVlUGtkmI2ZLBIPfA9yP4u/cY26K6G70FdUT01HWwTTUxCzRxuGKH6/wBv6d9Y92sFTWdX2i6QtDHTUkdT43JEjPJGqLjj0A7/APpqTpjpaOwuJDWS1ckdOlJDI8aoUgQkhDt+Y5PzHn+uQ17rSvXUFRSRVUtK00bJ40GN8eR3GQedc5kunU9vrKW09HyUl6hpj4Uv/d4hggUDAUzLJgsPUKOPX20edS2cX22NRNUSQAur5XlWIOdrr2dD2Kk4OsKK913TtRS2e4UdNViVhFSNa9sbZwxAaFiNgwpO4Ejg9uNAQS29bnaRRX2OmqfERRUIiMImYHPAJJAyOMn01kdDJFFPfKXw0SakuDQl9xZ3i2q8QZiSThWwPoNXFbqOuXIjo7Sjfz5qZe3sNqjn6nt9dDkq09h6/p5a29VEaTUMk9VLVVSRRzSbkjjBQBVOAWx3PA/UOgjAGBr3TUYEDHI07QQ1k4pqWads4ijZzgZ7DPbQ39mMZToWzPgZnhM8nGPM7Fjj9SdaPV9elt6XutXK+xYqSQhgcHO04x9c40uj6Y0fS1mpmUKYqGFSo5wdgzoNSpQPCVO7kj5RyDng6ihhbxi8srMyjaMrtGDz+unV3lh8QSGPYc53BQfoSQRqC3O8yOzSswDYB3qwP5EKNBf01pFRWZmCqvck4A07XO/tgt4r4+naZ5p0Spu0dPII5MAoysTlTlTyo7g9vroCet6x6co2aOW9URlH/hRSeI/6KuT/AE1WXq2OodEoLJfKwSfK60LRIfc7pigH641QoIb50srR/c1HcqFc/j2qFKeoAz/FEcKx7/Kf01uWbqO1XmR4qKpHxKDMlLMpjnj/AMyNhh+2NAD0nTl1mtsvT8lpnp7TM8qGaprIRIkbktkIhbJDEcbuQD2zxVprZeaCbwLzbOpnmDKoqrFcA0FQRgBmidgI8jGQeO/AGuiPUVi9RLEvmopKIuML8siyAd/qrdv8P56zrNe563qi426YIVgjbaE7IVlZfUZOUaMn0BHHGgGKzp651Uy/D2e7uzfPNcqugRR6c7EkY8E+mtC0dATQPcJamvjhe4sPiFoYFQgBduwOf4RyflGTnjtguu10gt0HnYNPIsngRHI8VkRnK5wccKT+msfpW7mp+8JKiR/DkuG2m8QEkK8cbqufT5j/AGGglo+n7hRU/wADS3l6e3QoI6WOClQPEgGAC5zux74HbnOhDqGk6gitk9JXTXS4UlVXLTKtRb4ah0iKndKojyc8HbkDGRn1x0O+1726x3CvhQSSUtLLMiMcBiqFgD9DjWbHdqh6G4zSCJXp61oIx4bEMu5McbsliGxx3OMA9iEdvq7pFSU9Na+m5qamijCIK6rji2KB5RiPxD+4B+mqV0tF+udTT1k9NbaaqgR0jkhrpyV3YyOEXjgcjB/LRkgwox2/POhS8XiqXqiktcThI1qaZ225BdJFqAVY+o3RA9tBpW2kpun7LElTMXkjjXx6lgzSVEmMFj3ZmJ7Dv2A9tXbrWR0FvqaqWVYkiQnfITtB7DP64/fVLqjAtWAwUvNGoye5LDj6/lhv8rdtWrvUUlJa6qpuK7qSFGkmGzf5RyfLznQZ1deKil6UF4Yxq8dPFPNlTgLlTJgf5d2PrjU9f0tYLiXasstvmdiSXNOu/J7ncADn6516a6hp+mmuEMDGgSiNQIdoBMYj3YAPA8oAweNaVFP8TTRThWQSIrhW7jIBwfrzoBCtsfT9DXJSR3G7W6odYygp6+faSzhF4JYZ3EDV9enrrT1UU9L1XczEsiloKmOGRWXI3DO0HkZGc8arXejluPU8ngqJBTG3k47pieSR/wDyhP6aLshh5iONBznrDq+tmt1TD08zxsfiIklVl8Z3iV2fap+UAIfdjwcAEFhyeohtFz6erIUFwljE1zr4qCBd8JaJfDVznyqPEk8zntk840WdQigHUswoA8UqU4lvFXEWOyLB2Kqjjx3BKhgNwQnHcala3R2Z42giiW2wyJGWjjVA0UrGOSGQJgEodjAkZ9DnBJDM6junVUsNd8RMlpSOiFVHTW5fiaidAwDr4hGFIBHKqQNwOeDqhWdPxR1bVMNj8R5rZOwqL5VrVOCpU7wFLjs/uBz6Y5IaKWOkTp010vieHHV2+cqm7xPDBBye/wD4Jz9dUKq6wW2wWOWXASnsieMGBBRZFi9PfZFKQCRkqB66C/8AZK1a1iqkqZo2hhrZYYIF3H4cIxBQMxJZexXPIHHoNHY7aF/s3oZaDpCg+KTZU1O+qmXGMNKxfH6ZA0T7h+ugDPtW2TdNwW5mIFwuNLSkKMkgyBiB/wAujJcAYHA9ANYXUFonut1sZwnwNFVNVzAnBLqhEQH/ABMSfy1vAY/toIa1tlM7ZZcY5U4I5/LUdvIKSHLM27zNu3BuPQ4H9tTVLFIWZWVSoJBZcgY78flqCk8RiXM0TRkDCqhXaf1OguaBvtObFR0mT6X2DP8Ayvo5PbWVfqK2TwRVl3EfhW+UVaSyNtWJlB8x+gBPfQaZw3B7azbx0/arygFyo453X5JDlZEPurghl/QjQlH9o8C36801VSyQ0FtpEmVihM0zMA+QueBtOcHB98dhvWfqRKj4Zbo9NRVdahmpaBnzMIwu7z/4sDJGOO3OCdBm1sXUvS8BmtUknUFCmM0dUf8AWkXIyUlH+0x7MM9udQ9LV9oqOqKqpSpmpbhPEVa210XgzKS5YlQfmHGMrnsdbNt6xs9xo3q1neCNFiZhVRNFxISIyN3B3EEDBOdQVFb091FRCnuVOrI04hEFZAVZZNu7y/8ADzuU4HvoNi5vVKaeSmjjZEZ2nLjlF8N8Ffru2j8idYFpqq65VFDJcYUBM7NAyRFAU8KM9znvubseR6EAkYtvlvtLcqiHpS5pdrekMc8VFdFdT4T/ACmKo/jGVbG7jGOTrZtfU9vqbrSw3imqLNdAhSKlrowofJH+zkHlYeX050BDe5aWmslfPcEMlHFTSPUKBndGEJYfXgHWPI9Nc7LdIqCjfy1jwTK38bIyhjznKkADBByO6t2N/qOss6Wqqpb5XU9JT1ELwyGWZUO1lIOM+uCdYFP1v0zSSTx2T4y5yzTtKyW+lkl3OwySGwF9B6/9cAcDtoPuVsq5ut4q6OFjAnwuXxwNvxWf/rX9xqv/AKWdRVbsKTphaKIciW6VoQkf7tFZs9/2OoKut6qn2I11oaSQnayUdvMjfmGkk/Y4GeD2IOgJ+pITNanUBmUOhbapbIDcgqPmHuCCPode9RLRTWaqpLnVxUlPUIYpJJZFUBT3GSR3GRoOltFTVr/3pf71U7hnC1Pwyg9jhUVcj8yRg5yAN2q8XS9ip5GdbVSzTKMlqpWlYnjAy5Jx+mfTjG1g3a/r3oekpzRVF4oZIGjMZihBmXZjbtO0EYxxg6aPtBozEBbbBf6tdu5WitzImPTlsDHI/TnVanijpAFokjpQ3C/DQrHgd92FA75HbOc+xAE7KzqZZVU5O5CWLcjJzzn6nP5nsWwHh6q6hnG6n6Xjpl53NX3BBtPp5UDH0PHfVa7dSdUWm1T3W5rY4YKdA7QQmZ3mzwqgkLgk8djq/Rohn2ZbCuOQTliQfr6Z7enHptZhaGvHV1ylmEbS9P2ioQrGG5uFZjCIMgDYCfXHfJwuAA1rdRVFst0EFUDUXAYuNwb1qK6QgQxk9sBuQOw2IeADqpVlp56W0x1Lfc9qqYo62Tds+MqQ3iyk+pWNVZiPUn1260LlXyWS1XK61UnxElGhjjIAHxFc/lO3POFJCLjsN3c50P2q3fHXK39IqxlgpIWNzkDZJG4NMD65llwv+WM44c4C5Tx3u82ilNFY59ktNVs0lRUJAheqcszDBL42u+MgEZGrV56S6h6hqfErktdLCKiOU04nlkWRUXCocKOM8nH19zro6IFAHGAMADjTjxoBSa39XmEmbqS104AyzRWs8epyXkIxqb7PLnX3fpmCuuTCSSWSTwpvDEZliDEI5UcDIHp6YPrrK6suEt+vkfRtrkYCVPFu1RHkGCn/AJAR/E/b6A/Xg1pYIqanip6dFjhjULGiDAVQMAD6Y0E2NLS0tBWuILUjqF3biFwc9iQPTnUFHHGlSwWBl/DG4uWOD7ZPB/TVupi8aFo843f1/wDT31BS0Zp5C28dsEKCM859/TsPpoLmhPqzp+4X27WRoqqI2mlqfGrqR8jxsYKH64I+U476LNeenOgA+qujqivu8E1shpxTVNT8VdFlkYfEPGgEKkc+TcBkAfXUFh6HrZLardQ1MctfUyO1a0e45R/nUMD8zgKhbsEBVQO+jW6UcldTiGGuqaI7gTJTbA5HtllOP21mDo+0S7Pjkq6/YcgV1bNUDPr5WYrj6YxoBqK09NWGb7vuF8oXtkM7Sx2+qlRnV2UKFfncyqC+0Ecbh/KM2I16fioUorQL5tjjkp4JKKnmLUyu+87Cy4HYAHngY50ZUVrttBGqUVDS06qMAQwKgx+g1cHOgCemBXWyF46ey3SVJJRn4j4enSIDjKIG4Hc4HGc4A7aJL1Q2+vtU0d0pIamlRS7RzrkDbzkex47608D21ndRxTz2C5RUcfiVElLIkaA43MVIAzoOZdEWS3y9LW25T2qkqLhVB3kmqYxIzI0rhclsn5MLj14HcggsQs6CJDthB8kR8qjjIIAAB4XPHcc8DcdVLLbauhtFvoBTzN8LSJCy7GYb1Q7sZ4xuDDnv+RXWmlsuDiTfTqe4VZJAccE/Mc58yg5IzyD7gBT8IbZFcrGqeeUMxQZPIz/T9h2xtZSJsKlyEJ8reIR5d2O3fPcfTtnI2hdP7kqZXBaoTaGG4SZk7ZwRnkfw/wBcEYBM0VhiTfmokBJbO0KM5z7gj1J7ep9CV0GLMAzMccEnHGcckE85xznv6jnnOGO5XDhiAmMOhyHJx3zz+mfQcjCsxQlopFcsY2ORggucHn2HHfv7+vYYsQUNHCQYqaFWHqEGfT1/MD9RoA6JHfdHEi+bu0Kk5yRnJIwfnH0wQeAdursVDWSDckMgLcozoFKdsHPvyCcjORnHlKEtwo9APy15hfQDQDUtgnraKSlnqJqaGVGTMTrvjyB8nlOD8wyScfXC7ZbN0lbLLBSwUAeOCkV/BjLBgsjd5CSMl8cAnsOMaIeB6DXvfQBN36Rqa+4dP00TwJZLVKKmSNyWkqJhnBbjB55JJ53N+Wpfs56Um6boa97iYZLhXVck00sRJBXJ2gH25J/4jox0tAgAO2oK4zCml+GCmbY3hhu27Bxn6ZxqfOkcH00Ah9nPTNT0/aZJLuUlvNfKaiunDBizEnC59cA+nGScaLwMaQGO2loFpaWlnQLS0tLQLTZQWjYKdpI4Ptp2loAs2u7QXy3UMt6uM8DwPJLUABQGQ04CnAx5tkmf942smbqDrVKSOUW9Uk8Uwsr0znLxqoJ8oJ2yOWIIHygdvXpODk68K/toAjqq7dRJeGobXSVHwxpSJHjpmbDNHIdySD+VlQchcE9mz5ayXnq2JvDFBJJHCrAyfCFjJtRpQcEjOV2R9xlwe2ugbR7aRXn9dBz229TdRtV0FLVRKTVzvFGzUxU4jKSM5HBw0RdRgHzAfmZGunUlX0ZXTVENRDcI6iERmnpHUlSyFgqnDMBlgRtB4I5PmJy1NGahZzGhlVSgkKgsFPJGfbIHH/61K4wpxyT66AAHUPVJqKVYrcsoeOZ18SlkiNQVeUIOQdhKLE2Gx8/fUA6m6sFtiqI6OOVhE8rBaKUF9rQjYA23aT4knvwnuDqfq3qi+2evuIpqaI0cUKtFI1G5UE7Bln3AHLMQAufY4POvTfurWineKljcQRSMXNvkUzYl2BgpfIwuW25JbbwRnQWb1cr9S9SVcFsVvAZYQjywtJGuIal2wARyWjjUn6jvrJXqnqeKYgQoz1FQjCOemkCwh4IXWIbQTyzSjdg4KHPtr2K99WC5rULQzTRyUuADBIkbMJKjwmEZOUMgWLOWO3cMjni/03eOoLhdrY10EkdPNHUo6x0bpG5XwypbcSUOTIByQQugjHVHUq1VCHpaUQ1VRIgJppeQs5j2Dbk7til84xjHoCdZ3+lvUszR1IjX8GonianjoZAlSwp2dEyTuBDrg5CnLDjT4+oOrbdbpB8M9QCxdZpaOVnhUzzjDDf+J8kYGNuA4PIHM8vVnUyVk8ZoEWJYlyRRTusJ3QhmyGzIu15G24UnZweNBWm6v6gqqO2qUhhNTOn41NTynxgtTGpC/wAnkLZznODzrQ6g6ivdru93S3xCdEYFFmjkkRVSleU7QpGCzKF7nlh37aVPfb3b+kLXVuJHnnqpxUT1FLNKyIHlK/hAh8EBQP5QcnONVKXrTqSdFaO3wyB6GOUH4aYIkhEJJ3A+YHxGwOB5fm7kBc6qvd5p62nShmMCT2xJljERb8YzxA89+FY5Htn8xNQdXXWa90FtmoKdRI7RytkoX2yTIzRhjnA8JSRhvnHI4zlw9W9TQz1c7WyaWFqZZIlaCRR4og3eEq913NuJJJ7bRkkYdJ1jfIgauSOkERoi6R+E4R2FRsLhu48mDtzjPqcg6C3c+tbvRV9YkdvpJKaCWVQd0gdljeJG+mSZuP8AKdQHr65vNVQUtDRvJHUbI3Z3C7dlSxDAZIYGn9cfN2Hrt2WrrOoPgK+Kual8OOFqyhFOQpZlLEZcA8hk/ID10U+CvqAePYf+/wD+nQc0un2g19RbKpLfDTU9YY2aPcxcxoUgZHIxznxW9P4dW5+va2nrayjNLR7YZVijqp6hkRfO6M0p25HMZAwO7KBnOdH/AIKc+RT+YGvDTxkt+Gvm+byjn8/6aDns32g1dE1dJUxUTQqZTBtdlwFpUlRckDO5iQDgZwcDjVis69r6Z4ytpikSWqmgQLUEFxE4U91ADHcMAnHB55A0dtAjElkRie+VHPt/10jAjY3ohAO4AqDg++gEb71fU26+va6aihdsRqpllId2kDFXVQOY02+Y5zjJ9OdvpCpqqzpi1Vde4epqKSOWVguMsy5PGBjvrUMYJBZQSBjOBwPbTkQIAqgBQO2gdpaWloFpaWloFpaWloFpaWloFpHtpaWgimgSeNo50R427oygj9jp4Ug+mlpaBFfbvr3b2zpaWgWPrpY576WloKlfb6S6RCC40sFVCCG2TxLIueecEEZ5/qdWlQIqqgAVRgAdhpaWgW08ebS2g8HOPz0tLQegY17paWgWlpaWgWlpaWgWlpaWgWlpaWg//9k="/>
          <p:cNvSpPr>
            <a:spLocks noChangeAspect="1" noChangeArrowheads="1"/>
          </p:cNvSpPr>
          <p:nvPr/>
        </p:nvSpPr>
        <p:spPr bwMode="auto">
          <a:xfrm>
            <a:off x="155575" y="-533400"/>
            <a:ext cx="14859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g;base64,/9j/4AAQSkZJRgABAQAAAQABAAD/2wBDAAkGBwgHBgkIBwgKCgkLDRYPDQwMDRsUFRAWIB0iIiAdHx8kKDQsJCYxJx8fLT0tMTU3Ojo6Iys/RD84QzQ5Ojf/2wBDAQoKCg0MDRoPDxo3JR8lNzc3Nzc3Nzc3Nzc3Nzc3Nzc3Nzc3Nzc3Nzc3Nzc3Nzc3Nzc3Nzc3Nzc3Nzc3Nzc3Nzf/wAARCACnAN4DASIAAhEBAxEB/8QAGwAAAQUBAQAAAAAAAAAAAAAABgACAwQFBwH/xABFEAACAQMDAgQDBgQCBwYHAAABAgMEBREAEiEGMRMiQVEUMmEHFSNxgZFCUqGxYnIWJDNzgpLBFyVDouHwNVSys8LR8f/EABQBAQAAAAAAAAAAAAAAAAAAAAD/xAAUEQEAAAAAAAAAAAAAAAAAAAAA/9oADAMBAAIRAxEAPwDo/Ul0rKaugp6eXwI3UEybSe4f2BOMqo7clxz6F1Nd6yempY4/h1ndJnaaRW2SLGyjKjIxu3g/TB49vL/c6eK5pQ1NHTVA2K4EkhEh3MRhF2kMfL/MvH0ydSG8WGupo1ZUnhWfwVVYSyqyrn0HA2nv2xoI06shfaxpagb14QbMs2FJAJYdg3qBnH7yQdU0jMB4U2zBYSHaqjyM4By3fajc9uB21BXV9irqd1YuiyKX3rTEFuewJHJYqcZ741jrDTSRmU32uoIdzqkC0sDCNU8VR5miJ+SKTvk+hJJ5DcXqiCSmqasIFp4adXXcNzeIZJE28ZyMoO2fXUSdVBoqcLSs8rcVDKw2RNiTIGSC3MRxxyCDntrDiWqgNTHBe6qJ45USH4uzwlgwUSYCqqluZOOVIY/xZ5koaa5XSqKL1NSzzsVlLGwoNx2KR5i3LBJF9eAcaAjo+oRU3WnoY6V/xFZnd2VcAKpB25JIOSO310QA5Gucozg089PfVV3wwf7njy2/AUjgFBhkXJJ7j8tO+9Lo8aTf6SzQxTI0oU2iNjCAqNtdsjJIkXBAAOfTQdE0tAjm9fF0kUfWikysoMf3RGcZ2kZOfKSHXGf5hxqj98XeaBKiLqOSBXp1nIntCSCFTt8rMCuT5xyAAQO3uHSQQex0tBf3nc4ngpob5QyyPjMk9skZWJCkEbHUKDvQYO7v39BHH1TWJAjyTUNSyeLLI0dPLGrRohbYMs21ycHJJBB7Z0BnNURQgNNIkakgZdgASew50vHixkOmME53DHHf9tc/vlbFdaxZq6npKqG01s+6GN3cyR/DzqQysoXduVQMZwQcHHewlu6TiVEnpXQwSMWQCRo0IQI6ZIGUYjBBGHYEkZ7Adh8gHIwex04aBOn7Vb5bzSNDUTyx22AfC+Msiy55UhiQFKKjR4UDJLZbJxo67d/XQe6Wml1AyTpb19xoHaWvAwPY68DqfXQO0tebhpbhjJOBoPdLTd65x64zpb199A7S00OpwOefpoSp+v6GrrqujobXeKqWlcrJ4NHkcMy5HPI3Kwz9DoC/S0Mt1XOQSvTPUBA7/wCqpz+QLaIKOUz0sUzRSQmRAxikGGTIztP1HbQZ1we0LLK9bLCroq7y7ldgTMgPfjGC2R7azno+n91MEqI0iiledUWU4ciPn1+UKwOO2MDGONadx6foLjVJU1SM0iKqqd3YBg39cYP0J1Ul6YtEFNPvicxybDJyTkq+4Hgd8kZ+gGgr10Vlj8IRUzVEjD4dI4ZGzhRz3IGV3cH5stwRk6rSU9piWoecQuKfyRxPUSDdvLr5y3zMxlcc7iCxAwdIwJSWuji8GWCpbPwsAm2uCVBkLMVG1M5LErkckclRqS3UluqVluhFSqymIJK7eWcRsGVkBJbYWHG48jntgkK9na0TUrNWMjSGNaj4gTygyblA3qC5cEAIMk7jweONQXWekhmSO2Q240kCJNJOalg8b4j8PCqQNuEhJLMBt/PnVtnT8MsIllFRAwAESl1LKVCqrkgkFtqoPbjtrH6iel6akaOlimzFbpqtJEn2sGjEESr27EBMn6H30FhYbTIlKtRJ8HLSCDx12MA4GNgB3Hg+ECOW4Ge43CS6U9vmlgo7XVU8EobbJI/iuFQKkZUFJFIY4jAOe6n1GReqLBQ0lKSJKknI2iN1BZvOOOMAt4jL7eb0POs2ugioK6yJPE5eWWeRPxeKbZGZPIOe+0DkngkdtBJ01U22os1vq7mIIa6njDFY1Me0EgJ5ASCdvhkDkjKn20yuhskcMdBavhpJCPDJeqkcRrhSAAGy5wECqCBgqMgNzc6et0FzsFJXgy0xrIYakRQSDbE4RdpXjuFVR7cHjT6eyUQnSKlimWGndOWc908NlA45GYo/XPfjnOgpUMImneNqCnMyqirCpJ8MAYHiENgNiJRs9OPM2Tq9brX05XGeKkaKdqZ2hqFiqHYB2Qbg3m5OD3OSOcYOdW7zaPHszUNJWT0SDnfEeSBzt5BwpxyBjjtof+zEGpjrrhKJFmYU1PsKJGuxaeKQYVRgcyvj1ClRgYxoL/VNBSUVCngU6F624wRsrsxUmWTY/GeMo8nbHLZ7861prLbp8ySUwLHeSC7AMWyTkAjPJJGexyRjvql1hG07WOnXBkku9Owz6CMNK3/ljbVy6VUlPcbLTxSYSpqnikXGd6iGRsZ/NQf00FXpTZVLWVbwRpLFXVVMpj3fIku0ZBJ5IRc/UdhogOfTQ/0Hufp1Kl1AaqqamoJH8W+eRgfyIIOiA6AH61ulVaLfd6+kll8SliLxr4x2g5TuM8j6emfTd5o4rT1tKqyPWW0BuShqqhgBjj054Cd++GyPO2aP2ieW2dTZKndSgBDkH+DnlfofUjjucHaYX68myWeKpSnNRK8kNPFHv2hnkYIuW9Bk8nnQYgtHWIdXNVbPLjCfE1B/ckc+npzg5+Zt1KrpeuVcYoKCqUuMiO6SDH1IZe30/Xvzq/Tdb/AzXODqyGmtzUDRr4sErTxy+IGKquF3bsKTtxnHOtJ+tOnkipZJbrTotSiyRBwwJUkgEgjK8gjnHbQYfwHWjv4jUNtVgpAVbrLjBH+7z7ev5Ywm2Nbb1mJf/httA4y4uTjd39oxj07AeuMYTYVT9Q0ENxSgaWRqhpBGfDgkdEdhlVZwCqkjBAJHce+rV0uUFst1XXVDfhUkLTSqmC20Ange+BoAea2dalGb7vtjsH3AC4N79hmPHb3/ALcahMHWeRKOl6bcpUgNckLcY4Hl9uP2yD5t+/8A9oFkalpamOSWWKejmrCVUfhJEBuVwTw2TtxzyNNoftAtNfNSJSEvFPQzVkhOA0CxkblZO4bk/txnvoMaKLqjbCG6YlBjxytdD6Y9z/hXvnHruwd+Namvdiraapm6brI6l7rURDdUwqksdQ+7Z3JJDKGB7cH0PBPTdd1k/SM/UT2mDwgYhBFBXrMZC7quG2r5SN65HfuMDV/q+UPd+mLfGR4k1z8Yg/yRRszEfrt/fQSzXq/xrkdJVEhxn8OugJ/qdEVMzPBG7xmJmUEoSCV47ccaeowo0gMDQe6bIodCrAEHuCM6drw9tAN3u3RVVyM1bDGtAsC+OxbLVOCzCLHogxuI/iOB2B0qmpnMizLbaivkDOvgxSIqwlcjLM7AAkN2xnB9te3e+UzPV0KrUEqPB8WmK+IZ2XKxRgjBfadxPZQQT64ZQ2Wvp7e5gkipZxG6UtKkjmCDceWcjDSyHuWJ7njGSxCm/WkoieWKio9ijLtJcVAXnGCVVsHP/s6H7hdXraqe63+x10VtFMkBqIJQ9Pt8RZMkuiPtYqqsdpG3250YWXpGgtZglmkqK+riUhKitlaYxk99gYkID2454GSfW6Fe41EgkQ/CJ5drgjxSVB5B9MNjt3BH5ALv1TXSVJqUoKAoi+WOa6+GVPBOVETeb17+ms26dSvXN8ZW9PLU0FLHJFU19HcWMdMkgVJCCYlDsB/KSRg8jWvbOgI4S9NcK2Wqt0TOtNRh3VTETkLKd2XA7BeFwMkE50XzUVPJQSUTQp8PJGY2iUALsIwVx6cHQBj9UVlGDQ0FDbIIafEUPiVcjeUYAG1Yxjj6n9dV4+r+pahpXttqoblHA48UU3jLgdyA7qEZsdgCeSONNo+mPu2EjqK6NBaaDMKSLcpo/ikPy+Ku4KmAQCByx5zjglFkv1lqZ0tds3xskPiQxfCSQq0QIGU3KAyjIHHHI0Fau6mgqbBFX2ymq6qCujVIpacKCjyHYAcsMEE8+3uNYPTV1l6ctUpraAyA1FNDK0NXA5V/Dhp8YDknmPPoecY4zrYstmqbV1Fc6f4ZJLHVMtfTE7SIKjd50A78nDj0Bz66rXLo2KmpaKOyREN940ck+9vmhidmAP5BsD1OBnJ50Gh1HO56q6VpVA2tVVEzN/kp3Uf/AHNO6snalr7HOg3mCeeXaf8ADSzf9SP31Dc90v2gdOxKP9lRVkr89gfDX+5Gsvqeukr7FH1EsckVFDa69pIy4J3sFRAcevz8+nOgIuhUaLo2yI+NwoIM8Y52DW6dUbFA1LZaCmcgtDTRoxHYkKAf7ave2g5x9o6BbP1K8g2o1LgEckn8P0wO+Pf+Hu2MR2/tWhmm6QphBFPKy11KxFPneBvxkEcg/X3xqp9oI20PUflbL0ijHABLBVHt3IAzznGOdoCdDgH4Cg/yj+2g5d1ZTU9pv1rtlmSuozDFNXZoKP4qWomYhPMGBBO3eSzH1xp9ba73dLlfLpSPVO8E9HGtDURqkddHGgZgwwOcyMQAcZ4P06jtGc4Ge2dcuq+u75JYbxLTUQSVBVy0daU/CFPESm4jJzJuAG3sdyt2zoLy2O/TdYvW0tKLNTpWNLPUxVjSJcIsAKph7BiB5m4xjjJ1m23o273GhrJbnD93XWroJ6WtqHlD/FySS53bUPyqgIH0bAGBoqvF/qqeSz2q3+E1yuMZkMswLLDGigu5RcFj6BQRk+uh2p6vuNN0td62juUdxqqesjhgc2qSAKXdUZCrEAsMnjORxnQXr/0ELhdbjVUTU1KlZaxRNlSWZjICzn6mNQoPv3+t2+9Dpcq+6VNLVrRy19sW3+IsAdlG7LMeRuJXC9xwNP8As8u9fc6Suiu1SJ6qjrGiG+AQTKmAQZYxwpPOMcEAfXRf3HI/fQBVf0tdj04lspKu1CWGshqIVSiaCELGwbayq7FuQDnI+uqZ+8V6z6PprxVQVVxjhrpqhoIvDQKUCjAJ9+M4BPsNdC99Bdbsn+1i2IgbxKezzySEjgq0gVR+4OgNB20tR1EqwxF27Ajt689tNpahahWKg+U459froJteN217prMAM54HfQYxS3U95euq7hT+ME8OKKSRVEI7tgd8scZJ5wAPzR6s6eCuwvFE4RirbJg5z68DOqwt9DNX7rdQUSbZS88/wyFnJLZAJGeSDk/UfnrbjqaVIotssKpKQsW1gA5IyAPc4B7e2gyI+srHPuFNUzTlVLFYaSaRsDucKmdQv1U589P07f54T8si0QXPOPld1YfqB760rldYKKogplWWoqZz5KaEbnIyAXOTgKM8kke3fjXtNWmtm/1WMPTAczliOe4wMcjBHqNBmt1LWgKR0rftrZAPhwZBz6jxcgfXUvUt3+Cj+ChcRVVTTTvHM77VgCICZGODgAsg4BySNb+0fTQX15ST/eFtraGSmkqis1Gtvqoy6VayBSRgEYxs3E9gBk9hkOedJU99sN9jp6paS4VlzrFjpbjV1DTJC4hV2kVMgksjKA3lbAwcdtdBWSo+NuMV3udNV3O2U5rKZqe2OvwwZXB4DHxcj+EHnA9cY263pyiutBQwXSMvLRsrxy07vEySAY3KwbcP3P66w+rZ6q0U0FsgppJbdPGwmrKsVFXk54jbwzvAIydxJGONBHb7lfDe7FHFdYrjR1kDz1S/ACFokCjDHklcswAU88HRJVVF6+KkiorbSvAAMT1FWV3HGT5FRuPTkj8tB7W2jvF0sU/Ttqamkp545au4xwNTBYlBzGN2GfcfQg8A57510dRwM8aAPpRWT/aDSS1sUMMsNll8ZI5fEVC067cMQCchDzgazqwBPsi8GZjH48Kw88ZEkoXH6hv66vVLeB1zf58lglihbYgJbh5T299U73BJT9C9LUT/APzVtjlB4zhlP9wNAfRoEUIvZRgfQacdeAYJx769PbQc7+0FU8OtbOW+IoRgZ4Pjxc/2/p3ycdE1z7r8q9NWBMBxW0EZ5z3mjOMf+/7E9B0HjjcjKDjIIzobsfTAo+il6duEizI0EkMrIMBg5bnn15/fRLnVO6XGntdBNW1jFYYVy2Bkn0AA9SSQANBiXrougu9RbqqSarpaqhXw0npJvCkePGCjMOcH6HjJx31XtXQ9NT2taGtkaaOK7vco1V2wx3Eor7iSwGRn3IzojpLhTVAOyZSwcxsuRlXABZfzGefbVvcOOe+grR0UKVclWsKLUyoqSShRudVzgE+wydWtLS0CPbQXaojP9qV7nkbJpbXSwxD+VXZnIP6rnRmex0H9Hn4jq7rCrVSEFXBTAkY5ji5/TzDQFVZkUr4KjIwd/bHr347Z76jt3i+CwlZGIc4K45H1x66krUMlOyjGT7nA4Oe+Dj9tQ2tNkUhwuWbO9ZN4bjvnA/toLusu5SVEkqUyKY4WjLyVO8jYARxxjHHPftnWoex1h3K3zXmvFNVgLaUUPJGCCat8nyN7IvBI/iJx2HIZqX74eGGWjpN9tYCCjjRcy18hHBjHAVAATvPcDPC4J0KmziB/jLbTQtWRQJT0kUx/BpUBAJRQOOOSBydoXI1qNQ03xiVxiDVEcZiRz3VSQSAO3JA/bWFU9VpLVS0dnomuEsMnhTTCQR08T+qmQ5JI4BCKxGedA+32N0eoE0krM7qZahseJUEZ7+gUZGFAwAvuSdaVwuFtsdCZq+ppqOmQEBpHCKMDsPc8dh+2gu6dR3aCaMVt/tttSRwBHTUhlcjnsztzzxkIRyvYHIFq8TTdVXyunrpbxT2inWkq/HhjVZoyxNREoAGCqlmBHOV5OgPrt17SUDRbKGolSSrSjMskiRKkjgFdwY7lGOeVGBzjGsqgrbxfqpuq7bDTmShSWh+6JXy5IcGXDggI52qF4IIAz34EJLZDS1tfAtSaqaSnq7fDmnVjmlCPHhgQM+GFDEnOYwO3Gib7O6tqXqfqKnmnBpq5zcYixPkOQHySB/C8R+g/XQGtBflutnW4WaE1JY7TBI3hNG+fMr5ztZTwRjTCeo5GRtlphHiDjdJISmRx2AzjQf1HfoqO6SXHpGLxK8xiSq8QlKasTa2w9ss3kwrrgdgWOcaqV/UNdWWOgmuFzqElrVYmmgQUyJ/q7TKWYEsyNheVcdz2IYAC7p0Gs6o6gukJHwT+DSRNniR4Q3iN9QGfbn/CdFG8ZA9Trj1HXXYNV/dVwak8OSjgo4YVUQKJKiRNph5Bwi5OCucdsknRUl7qLjbKWrrKiaihwq+HRAeNXVAHmSLv5A2R/iIPIUZYNujts6dYXO6yACGejgp4vMMnaZC3Hpyw1U63CvJ09Cy7vEvUGMc/KHb/APHUVBS9YQIjtcLfOG5+GrIm3xD28VCNx9CduPb6yV0l0lqqKe42B5TRSNUR/AV0co37GTlZBGTwx/IjQFK69PbWXYL7R36CaWh8XEMpikEkZXDjuAezY91JH11qHQAfWsimsp6diSJ7vQJjI4w2/wBScduw/PHJYngORnQJ1YN/UlkjfLKbzTsoYEDywyng9jjv+vvxo7HYaDBul4qRdlstqigeuanNS8lQzCOKPdtzxySTnjjt30rfUV9yud1pbpb40oaWSFaV3Qnx2C72cZ4IyVxjsQfUaff7D94ywV1HVvQ3SkDCnqkUNgN3R1PzIcDI4+hB1U6Zrr3XVlYtwFvkpYfw1qaRJEEsoOGA3EggYwSPXIHY6CFmo/vBKOjoXoJlingpKwxZKsTmRkjPdQeS7YUnGMhhmy10mtNwFLcZlFJ4OYZHbLBEChpJHJ5LMyqAB359cavXy2w1tKd0NK84x4ZqFJXIYMA2OSuQDt7EgaEbM9XU9awTVEMdUSlRF48sKq0aRldskZwCqszMuME5ViCwBOg6BC4kiSRTkMoIOMd9P14vYa90CIyMe+hH7PmWd+pKtDlJ73OUPphVRP7qdF2hD7MFH+js8yHy1FyrJAMdh4zDH9M6AprF307jGe2PNj199V6Jm3zgRgefJ/EBAOBxwNT1rqlM7OqMB6P2PP5H+2q9FUiRzCqRRAAsAhPv7FRxoL57ahqKmGmjMtRKkUYOC8jBV/c41VvVE9yts9HHPJA0gx4ilwRyD/Ayt2yOGH69tCS/ZnRyKWra+WSc5BmWmiZiD/jmWR8jsDu40BFL1Z04hIfqC0hlOCDWR5B/5tB3TJS3Gosk0yrLb6ySWM8HxoJWMiOPfIJ7Y8yDn3I4uh7aKT4aequtQmMfi3GVcD2whUY/TUPWlhnlpYbzZSRdramYsOR8TGOWhc58wOMjP8QGgwOhJvg4LxDWQ7LrbquWWtmbvIrZaN+2dpXIA/wDkcaBehlqqqgilkeYyVdVLNuTBYr4kcWeQd2WqH/PZ9NEXXdd8R0fS3q1wmKC5CGknqwCXSlLFiMKQow21ewPceupp47bYK6W3stBBG8E9KaK4ySU8MtO87yo8M+CoIDjI7gjvkaCjXI1dBQ9TWVRFNcqpmgpZJ8wqvwsizIyjsQI/mAHzc9siOqjpYqiyy10LNSG7UkLhgdkiy0UBcNzyCyIccjykfTU1HDHEah6apUQyqzv8Le4h40hGDkrIFJwWBbYpPrznN1lmrJ6Wiilmes3irMAenxBhQvjSSeE67QOAScnA4J50Gh1rHV9R3ZaGngeGniMlLHOIX3EttSRwQR5QzIuw8HDtyFGlNBX3i1dJz1VtqF8ClDVWyn27S+2MqFIwPwxKeBx5cYzp/S9sreqPBulylpK2iEpSOsekEM9TGoKt8vBjZjjkA7QeMNjVQVFFNf6y22+2WETrOy7KW6z0FSxBPGNiljx/CSP00EVPSTW+nnhuH4j1xppJoo1xIiNkxU6e0jSPIC2chQTxxo/sdmamkFbcDDJXlPDQRriOli7CKIHsvAye7Y54wANdC2uorbhVXW4PO8FNVSCj+JkV5GkCLE8jOvDhQmxGxnBYnOQdE/Vd2a02aeeIukznwopPC8QRuR5WZRyVzjIGT7A6DYYqgyxAx3JOhBo6rrGfEpen6bU+VUco9y+pI5WL2Gcv+Wh1Lm9yjhiuNfJAjMkldWVFyZYo4lYEoYykS/iHyjKkEb++NGH+mfT8W1IasyoF8ppaWaaPA9mRCv7H00G9S08VJCkFPEkUSKFVEUKqgegA7DUx7aG1666dLKstw+HB/jqaeWFP1Z1AHf31rUN2t9wBNvr6WpGM/gTLJx78E6AS6njkl666ZiVlUGtkmI2ZLBIPfA9yP4u/cY26K6G70FdUT01HWwTTUxCzRxuGKH6/wBv6d9Y92sFTWdX2i6QtDHTUkdT43JEjPJGqLjj0A7/APpqTpjpaOwuJDWS1ckdOlJDI8aoUgQkhDt+Y5PzHn+uQ17rSvXUFRSRVUtK00bJ40GN8eR3GQedc5kunU9vrKW09HyUl6hpj4Uv/d4hggUDAUzLJgsPUKOPX20edS2cX22NRNUSQAur5XlWIOdrr2dD2Kk4OsKK913TtRS2e4UdNViVhFSNa9sbZwxAaFiNgwpO4Ejg9uNAQS29bnaRRX2OmqfERRUIiMImYHPAJJAyOMn01kdDJFFPfKXw0SakuDQl9xZ3i2q8QZiSThWwPoNXFbqOuXIjo7Sjfz5qZe3sNqjn6nt9dDkq09h6/p5a29VEaTUMk9VLVVSRRzSbkjjBQBVOAWx3PA/UOgjAGBr3TUYEDHI07QQ1k4pqWads4ijZzgZ7DPbQ39mMZToWzPgZnhM8nGPM7Fjj9SdaPV9elt6XutXK+xYqSQhgcHO04x9c40uj6Y0fS1mpmUKYqGFSo5wdgzoNSpQPCVO7kj5RyDng6ihhbxi8srMyjaMrtGDz+unV3lh8QSGPYc53BQfoSQRqC3O8yOzSswDYB3qwP5EKNBf01pFRWZmCqvck4A07XO/tgt4r4+naZ5p0Spu0dPII5MAoysTlTlTyo7g9vroCet6x6co2aOW9URlH/hRSeI/6KuT/AE1WXq2OodEoLJfKwSfK60LRIfc7pigH641QoIb50srR/c1HcqFc/j2qFKeoAz/FEcKx7/Kf01uWbqO1XmR4qKpHxKDMlLMpjnj/AMyNhh+2NAD0nTl1mtsvT8lpnp7TM8qGaprIRIkbktkIhbJDEcbuQD2zxVprZeaCbwLzbOpnmDKoqrFcA0FQRgBmidgI8jGQeO/AGuiPUVi9RLEvmopKIuML8siyAd/qrdv8P56zrNe563qi426YIVgjbaE7IVlZfUZOUaMn0BHHGgGKzp651Uy/D2e7uzfPNcqugRR6c7EkY8E+mtC0dATQPcJamvjhe4sPiFoYFQgBduwOf4RyflGTnjtguu10gt0HnYNPIsngRHI8VkRnK5wccKT+msfpW7mp+8JKiR/DkuG2m8QEkK8cbqufT5j/AGGglo+n7hRU/wADS3l6e3QoI6WOClQPEgGAC5zux74HbnOhDqGk6gitk9JXTXS4UlVXLTKtRb4ah0iKndKojyc8HbkDGRn1x0O+1726x3CvhQSSUtLLMiMcBiqFgD9DjWbHdqh6G4zSCJXp61oIx4bEMu5McbsliGxx3OMA9iEdvq7pFSU9Na+m5qamijCIK6rji2KB5RiPxD+4B+mqV0tF+udTT1k9NbaaqgR0jkhrpyV3YyOEXjgcjB/LRkgwox2/POhS8XiqXqiktcThI1qaZ225BdJFqAVY+o3RA9tBpW2kpun7LElTMXkjjXx6lgzSVEmMFj3ZmJ7Dv2A9tXbrWR0FvqaqWVYkiQnfITtB7DP64/fVLqjAtWAwUvNGoye5LDj6/lhv8rdtWrvUUlJa6qpuK7qSFGkmGzf5RyfLznQZ1deKil6UF4Yxq8dPFPNlTgLlTJgf5d2PrjU9f0tYLiXasstvmdiSXNOu/J7ncADn6516a6hp+mmuEMDGgSiNQIdoBMYj3YAPA8oAweNaVFP8TTRThWQSIrhW7jIBwfrzoBCtsfT9DXJSR3G7W6odYygp6+faSzhF4JYZ3EDV9enrrT1UU9L1XczEsiloKmOGRWXI3DO0HkZGc8arXejluPU8ngqJBTG3k47pieSR/wDyhP6aLshh5iONBznrDq+tmt1TD08zxsfiIklVl8Z3iV2fap+UAIfdjwcAEFhyeohtFz6erIUFwljE1zr4qCBd8JaJfDVznyqPEk8zntk840WdQigHUswoA8UqU4lvFXEWOyLB2Kqjjx3BKhgNwQnHcala3R2Z42giiW2wyJGWjjVA0UrGOSGQJgEodjAkZ9DnBJDM6junVUsNd8RMlpSOiFVHTW5fiaidAwDr4hGFIBHKqQNwOeDqhWdPxR1bVMNj8R5rZOwqL5VrVOCpU7wFLjs/uBz6Y5IaKWOkTp010vieHHV2+cqm7xPDBBye/wD4Jz9dUKq6wW2wWOWXASnsieMGBBRZFi9PfZFKQCRkqB66C/8AZK1a1iqkqZo2hhrZYYIF3H4cIxBQMxJZexXPIHHoNHY7aF/s3oZaDpCg+KTZU1O+qmXGMNKxfH6ZA0T7h+ugDPtW2TdNwW5mIFwuNLSkKMkgyBiB/wAujJcAYHA9ANYXUFonut1sZwnwNFVNVzAnBLqhEQH/ABMSfy1vAY/toIa1tlM7ZZcY5U4I5/LUdvIKSHLM27zNu3BuPQ4H9tTVLFIWZWVSoJBZcgY78flqCk8RiXM0TRkDCqhXaf1OguaBvtObFR0mT6X2DP8Ayvo5PbWVfqK2TwRVl3EfhW+UVaSyNtWJlB8x+gBPfQaZw3B7azbx0/arygFyo453X5JDlZEPurghl/QjQlH9o8C36801VSyQ0FtpEmVihM0zMA+QueBtOcHB98dhvWfqRKj4Zbo9NRVdahmpaBnzMIwu7z/4sDJGOO3OCdBm1sXUvS8BmtUknUFCmM0dUf8AWkXIyUlH+0x7MM9udQ9LV9oqOqKqpSpmpbhPEVa210XgzKS5YlQfmHGMrnsdbNt6xs9xo3q1neCNFiZhVRNFxISIyN3B3EEDBOdQVFb091FRCnuVOrI04hEFZAVZZNu7y/8ADzuU4HvoNi5vVKaeSmjjZEZ2nLjlF8N8Ffru2j8idYFpqq65VFDJcYUBM7NAyRFAU8KM9znvubseR6EAkYtvlvtLcqiHpS5pdrekMc8VFdFdT4T/ACmKo/jGVbG7jGOTrZtfU9vqbrSw3imqLNdAhSKlrowofJH+zkHlYeX050BDe5aWmslfPcEMlHFTSPUKBndGEJYfXgHWPI9Nc7LdIqCjfy1jwTK38bIyhjznKkADBByO6t2N/qOss6Wqqpb5XU9JT1ELwyGWZUO1lIOM+uCdYFP1v0zSSTx2T4y5yzTtKyW+lkl3OwySGwF9B6/9cAcDtoPuVsq5ut4q6OFjAnwuXxwNvxWf/rX9xqv/AKWdRVbsKTphaKIciW6VoQkf7tFZs9/2OoKut6qn2I11oaSQnayUdvMjfmGkk/Y4GeD2IOgJ+pITNanUBmUOhbapbIDcgqPmHuCCPode9RLRTWaqpLnVxUlPUIYpJJZFUBT3GSR3GRoOltFTVr/3pf71U7hnC1Pwyg9jhUVcj8yRg5yAN2q8XS9ip5GdbVSzTKMlqpWlYnjAy5Jx+mfTjG1g3a/r3oekpzRVF4oZIGjMZihBmXZjbtO0EYxxg6aPtBozEBbbBf6tdu5WitzImPTlsDHI/TnVanijpAFokjpQ3C/DQrHgd92FA75HbOc+xAE7KzqZZVU5O5CWLcjJzzn6nP5nsWwHh6q6hnG6n6Xjpl53NX3BBtPp5UDH0PHfVa7dSdUWm1T3W5rY4YKdA7QQmZ3mzwqgkLgk8djq/Rohn2ZbCuOQTliQfr6Z7enHptZhaGvHV1ylmEbS9P2ioQrGG5uFZjCIMgDYCfXHfJwuAA1rdRVFst0EFUDUXAYuNwb1qK6QgQxk9sBuQOw2IeADqpVlp56W0x1Lfc9qqYo62Tds+MqQ3iyk+pWNVZiPUn1260LlXyWS1XK61UnxElGhjjIAHxFc/lO3POFJCLjsN3c50P2q3fHXK39IqxlgpIWNzkDZJG4NMD65llwv+WM44c4C5Tx3u82ilNFY59ktNVs0lRUJAheqcszDBL42u+MgEZGrV56S6h6hqfErktdLCKiOU04nlkWRUXCocKOM8nH19zro6IFAHGAMADjTjxoBSa39XmEmbqS104AyzRWs8epyXkIxqb7PLnX3fpmCuuTCSSWSTwpvDEZliDEI5UcDIHp6YPrrK6suEt+vkfRtrkYCVPFu1RHkGCn/AJAR/E/b6A/Xg1pYIqanip6dFjhjULGiDAVQMAD6Y0E2NLS0tBWuILUjqF3biFwc9iQPTnUFHHGlSwWBl/DG4uWOD7ZPB/TVupi8aFo843f1/wDT31BS0Zp5C28dsEKCM859/TsPpoLmhPqzp+4X27WRoqqI2mlqfGrqR8jxsYKH64I+U476LNeenOgA+qujqivu8E1shpxTVNT8VdFlkYfEPGgEKkc+TcBkAfXUFh6HrZLardQ1MctfUyO1a0e45R/nUMD8zgKhbsEBVQO+jW6UcldTiGGuqaI7gTJTbA5HtllOP21mDo+0S7Pjkq6/YcgV1bNUDPr5WYrj6YxoBqK09NWGb7vuF8oXtkM7Sx2+qlRnV2UKFfncyqC+0Ecbh/KM2I16fioUorQL5tjjkp4JKKnmLUyu+87Cy4HYAHngY50ZUVrttBGqUVDS06qMAQwKgx+g1cHOgCemBXWyF46ey3SVJJRn4j4enSIDjKIG4Hc4HGc4A7aJL1Q2+vtU0d0pIamlRS7RzrkDbzkex47608D21ndRxTz2C5RUcfiVElLIkaA43MVIAzoOZdEWS3y9LW25T2qkqLhVB3kmqYxIzI0rhclsn5MLj14HcggsQs6CJDthB8kR8qjjIIAAB4XPHcc8DcdVLLbauhtFvoBTzN8LSJCy7GYb1Q7sZ4xuDDnv+RXWmlsuDiTfTqe4VZJAccE/Mc58yg5IzyD7gBT8IbZFcrGqeeUMxQZPIz/T9h2xtZSJsKlyEJ8reIR5d2O3fPcfTtnI2hdP7kqZXBaoTaGG4SZk7ZwRnkfw/wBcEYBM0VhiTfmokBJbO0KM5z7gj1J7ep9CV0GLMAzMccEnHGcckE85xznv6jnnOGO5XDhiAmMOhyHJx3zz+mfQcjCsxQlopFcsY2ORggucHn2HHfv7+vYYsQUNHCQYqaFWHqEGfT1/MD9RoA6JHfdHEi+bu0Kk5yRnJIwfnH0wQeAdursVDWSDckMgLcozoFKdsHPvyCcjORnHlKEtwo9APy15hfQDQDUtgnraKSlnqJqaGVGTMTrvjyB8nlOD8wyScfXC7ZbN0lbLLBSwUAeOCkV/BjLBgsjd5CSMl8cAnsOMaIeB6DXvfQBN36Rqa+4dP00TwJZLVKKmSNyWkqJhnBbjB55JJ53N+Wpfs56Um6boa97iYZLhXVck00sRJBXJ2gH25J/4jox0tAgAO2oK4zCml+GCmbY3hhu27Bxn6ZxqfOkcH00Ah9nPTNT0/aZJLuUlvNfKaiunDBizEnC59cA+nGScaLwMaQGO2loFpaWlnQLS0tLQLTZQWjYKdpI4Ptp2loAs2u7QXy3UMt6uM8DwPJLUABQGQ04CnAx5tkmf942smbqDrVKSOUW9Uk8Uwsr0znLxqoJ8oJ2yOWIIHygdvXpODk68K/toAjqq7dRJeGobXSVHwxpSJHjpmbDNHIdySD+VlQchcE9mz5ayXnq2JvDFBJJHCrAyfCFjJtRpQcEjOV2R9xlwe2ugbR7aRXn9dBz229TdRtV0FLVRKTVzvFGzUxU4jKSM5HBw0RdRgHzAfmZGunUlX0ZXTVENRDcI6iERmnpHUlSyFgqnDMBlgRtB4I5PmJy1NGahZzGhlVSgkKgsFPJGfbIHH/61K4wpxyT66AAHUPVJqKVYrcsoeOZ18SlkiNQVeUIOQdhKLE2Gx8/fUA6m6sFtiqI6OOVhE8rBaKUF9rQjYA23aT4knvwnuDqfq3qi+2evuIpqaI0cUKtFI1G5UE7Bln3AHLMQAufY4POvTfurWineKljcQRSMXNvkUzYl2BgpfIwuW25JbbwRnQWb1cr9S9SVcFsVvAZYQjywtJGuIal2wARyWjjUn6jvrJXqnqeKYgQoz1FQjCOemkCwh4IXWIbQTyzSjdg4KHPtr2K99WC5rULQzTRyUuADBIkbMJKjwmEZOUMgWLOWO3cMjni/03eOoLhdrY10EkdPNHUo6x0bpG5XwypbcSUOTIByQQugjHVHUq1VCHpaUQ1VRIgJppeQs5j2Dbk7til84xjHoCdZ3+lvUszR1IjX8GonianjoZAlSwp2dEyTuBDrg5CnLDjT4+oOrbdbpB8M9QCxdZpaOVnhUzzjDDf+J8kYGNuA4PIHM8vVnUyVk8ZoEWJYlyRRTusJ3QhmyGzIu15G24UnZweNBWm6v6gqqO2qUhhNTOn41NTynxgtTGpC/wAnkLZznODzrQ6g6ivdru93S3xCdEYFFmjkkRVSleU7QpGCzKF7nlh37aVPfb3b+kLXVuJHnnqpxUT1FLNKyIHlK/hAh8EBQP5QcnONVKXrTqSdFaO3wyB6GOUH4aYIkhEJJ3A+YHxGwOB5fm7kBc6qvd5p62nShmMCT2xJljERb8YzxA89+FY5Htn8xNQdXXWa90FtmoKdRI7RytkoX2yTIzRhjnA8JSRhvnHI4zlw9W9TQz1c7WyaWFqZZIlaCRR4og3eEq913NuJJJ7bRkkYdJ1jfIgauSOkERoi6R+E4R2FRsLhu48mDtzjPqcg6C3c+tbvRV9YkdvpJKaCWVQd0gdljeJG+mSZuP8AKdQHr65vNVQUtDRvJHUbI3Z3C7dlSxDAZIYGn9cfN2Hrt2WrrOoPgK+Kual8OOFqyhFOQpZlLEZcA8hk/ID10U+CvqAePYf+/wD+nQc0un2g19RbKpLfDTU9YY2aPcxcxoUgZHIxznxW9P4dW5+va2nrayjNLR7YZVijqp6hkRfO6M0p25HMZAwO7KBnOdH/AIKc+RT+YGvDTxkt+Gvm+byjn8/6aDns32g1dE1dJUxUTQqZTBtdlwFpUlRckDO5iQDgZwcDjVis69r6Z4ytpikSWqmgQLUEFxE4U91ADHcMAnHB55A0dtAjElkRie+VHPt/10jAjY3ohAO4AqDg++gEb71fU26+va6aihdsRqpllId2kDFXVQOY02+Y5zjJ9OdvpCpqqzpi1Vde4epqKSOWVguMsy5PGBjvrUMYJBZQSBjOBwPbTkQIAqgBQO2gdpaWloFpaWloFpaWloFpaWloFpHtpaWgimgSeNo50R427oygj9jp4Ug+mlpaBFfbvr3b2zpaWgWPrpY576WloKlfb6S6RCC40sFVCCG2TxLIueecEEZ5/qdWlQIqqgAVRgAdhpaWgW08ebS2g8HOPz0tLQegY17paWgWlpaWgWlpaWgWlpaWgWlpaWg//9k="/>
          <p:cNvSpPr>
            <a:spLocks noChangeAspect="1" noChangeArrowheads="1"/>
          </p:cNvSpPr>
          <p:nvPr/>
        </p:nvSpPr>
        <p:spPr bwMode="auto">
          <a:xfrm>
            <a:off x="155575" y="-533400"/>
            <a:ext cx="14859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g;base64,/9j/4AAQSkZJRgABAQAAAQABAAD/2wBDAAkGBwgHBgkIBwgKCgkLDRYPDQwMDRsUFRAWIB0iIiAdHx8kKDQsJCYxJx8fLT0tMTU3Ojo6Iys/RD84QzQ5Ojf/2wBDAQoKCg0MDRoPDxo3JR8lNzc3Nzc3Nzc3Nzc3Nzc3Nzc3Nzc3Nzc3Nzc3Nzc3Nzc3Nzc3Nzc3Nzc3Nzc3Nzc3Nzf/wAARCACnAN4DASIAAhEBAxEB/8QAGwAAAQUBAQAAAAAAAAAAAAAABgACAwQFBwH/xABFEAACAQMDAgQDBgQCBwYHAAABAgMEBREAEiEGMRMiQVEUMmEHFSNxgZFCUqGxYnIWJDNzgpLBFyVDouHwNVSys8LR8f/EABQBAQAAAAAAAAAAAAAAAAAAAAD/xAAUEQEAAAAAAAAAAAAAAAAAAAAA/9oADAMBAAIRAxEAPwDo/Ul0rKaugp6eXwI3UEybSe4f2BOMqo7clxz6F1Nd6yempY4/h1ndJnaaRW2SLGyjKjIxu3g/TB49vL/c6eK5pQ1NHTVA2K4EkhEh3MRhF2kMfL/MvH0ydSG8WGupo1ZUnhWfwVVYSyqyrn0HA2nv2xoI06shfaxpagb14QbMs2FJAJYdg3qBnH7yQdU0jMB4U2zBYSHaqjyM4By3fajc9uB21BXV9irqd1YuiyKX3rTEFuewJHJYqcZ741jrDTSRmU32uoIdzqkC0sDCNU8VR5miJ+SKTvk+hJJ5DcXqiCSmqasIFp4adXXcNzeIZJE28ZyMoO2fXUSdVBoqcLSs8rcVDKw2RNiTIGSC3MRxxyCDntrDiWqgNTHBe6qJ45USH4uzwlgwUSYCqqluZOOVIY/xZ5koaa5XSqKL1NSzzsVlLGwoNx2KR5i3LBJF9eAcaAjo+oRU3WnoY6V/xFZnd2VcAKpB25JIOSO310QA5Gucozg089PfVV3wwf7njy2/AUjgFBhkXJJ7j8tO+9Lo8aTf6SzQxTI0oU2iNjCAqNtdsjJIkXBAAOfTQdE0tAjm9fF0kUfWikysoMf3RGcZ2kZOfKSHXGf5hxqj98XeaBKiLqOSBXp1nIntCSCFTt8rMCuT5xyAAQO3uHSQQex0tBf3nc4ngpob5QyyPjMk9skZWJCkEbHUKDvQYO7v39BHH1TWJAjyTUNSyeLLI0dPLGrRohbYMs21ycHJJBB7Z0BnNURQgNNIkakgZdgASew50vHixkOmME53DHHf9tc/vlbFdaxZq6npKqG01s+6GN3cyR/DzqQysoXduVQMZwQcHHewlu6TiVEnpXQwSMWQCRo0IQI6ZIGUYjBBGHYEkZ7Adh8gHIwex04aBOn7Vb5bzSNDUTyx22AfC+Msiy55UhiQFKKjR4UDJLZbJxo67d/XQe6Wml1AyTpb19xoHaWvAwPY68DqfXQO0tebhpbhjJOBoPdLTd65x64zpb199A7S00OpwOefpoSp+v6GrrqujobXeKqWlcrJ4NHkcMy5HPI3Kwz9DoC/S0Mt1XOQSvTPUBA7/wCqpz+QLaIKOUz0sUzRSQmRAxikGGTIztP1HbQZ1we0LLK9bLCroq7y7ldgTMgPfjGC2R7azno+n91MEqI0iiledUWU4ciPn1+UKwOO2MDGONadx6foLjVJU1SM0iKqqd3YBg39cYP0J1Ul6YtEFNPvicxybDJyTkq+4Hgd8kZ+gGgr10Vlj8IRUzVEjD4dI4ZGzhRz3IGV3cH5stwRk6rSU9piWoecQuKfyRxPUSDdvLr5y3zMxlcc7iCxAwdIwJSWuji8GWCpbPwsAm2uCVBkLMVG1M5LErkckclRqS3UluqVluhFSqymIJK7eWcRsGVkBJbYWHG48jntgkK9na0TUrNWMjSGNaj4gTygyblA3qC5cEAIMk7jweONQXWekhmSO2Q240kCJNJOalg8b4j8PCqQNuEhJLMBt/PnVtnT8MsIllFRAwAESl1LKVCqrkgkFtqoPbjtrH6iel6akaOlimzFbpqtJEn2sGjEESr27EBMn6H30FhYbTIlKtRJ8HLSCDx12MA4GNgB3Hg+ECOW4Ge43CS6U9vmlgo7XVU8EobbJI/iuFQKkZUFJFIY4jAOe6n1GReqLBQ0lKSJKknI2iN1BZvOOOMAt4jL7eb0POs2ugioK6yJPE5eWWeRPxeKbZGZPIOe+0DkngkdtBJ01U22os1vq7mIIa6njDFY1Me0EgJ5ASCdvhkDkjKn20yuhskcMdBavhpJCPDJeqkcRrhSAAGy5wECqCBgqMgNzc6et0FzsFJXgy0xrIYakRQSDbE4RdpXjuFVR7cHjT6eyUQnSKlimWGndOWc908NlA45GYo/XPfjnOgpUMImneNqCnMyqirCpJ8MAYHiENgNiJRs9OPM2Tq9brX05XGeKkaKdqZ2hqFiqHYB2Qbg3m5OD3OSOcYOdW7zaPHszUNJWT0SDnfEeSBzt5BwpxyBjjtof+zEGpjrrhKJFmYU1PsKJGuxaeKQYVRgcyvj1ClRgYxoL/VNBSUVCngU6F624wRsrsxUmWTY/GeMo8nbHLZ7861prLbp8ySUwLHeSC7AMWyTkAjPJJGexyRjvql1hG07WOnXBkku9Owz6CMNK3/ljbVy6VUlPcbLTxSYSpqnikXGd6iGRsZ/NQf00FXpTZVLWVbwRpLFXVVMpj3fIku0ZBJ5IRc/UdhogOfTQ/0Hufp1Kl1AaqqamoJH8W+eRgfyIIOiA6AH61ulVaLfd6+kll8SliLxr4x2g5TuM8j6emfTd5o4rT1tKqyPWW0BuShqqhgBjj054Cd++GyPO2aP2ieW2dTZKndSgBDkH+DnlfofUjjucHaYX68myWeKpSnNRK8kNPFHv2hnkYIuW9Bk8nnQYgtHWIdXNVbPLjCfE1B/ckc+npzg5+Zt1KrpeuVcYoKCqUuMiO6SDH1IZe30/Xvzq/Tdb/AzXODqyGmtzUDRr4sErTxy+IGKquF3bsKTtxnHOtJ+tOnkipZJbrTotSiyRBwwJUkgEgjK8gjnHbQYfwHWjv4jUNtVgpAVbrLjBH+7z7ev5Ywm2Nbb1mJf/httA4y4uTjd39oxj07AeuMYTYVT9Q0ENxSgaWRqhpBGfDgkdEdhlVZwCqkjBAJHce+rV0uUFst1XXVDfhUkLTSqmC20Ange+BoAea2dalGb7vtjsH3AC4N79hmPHb3/ALcahMHWeRKOl6bcpUgNckLcY4Hl9uP2yD5t+/8A9oFkalpamOSWWKejmrCVUfhJEBuVwTw2TtxzyNNoftAtNfNSJSEvFPQzVkhOA0CxkblZO4bk/txnvoMaKLqjbCG6YlBjxytdD6Y9z/hXvnHruwd+Namvdiraapm6brI6l7rURDdUwqksdQ+7Z3JJDKGB7cH0PBPTdd1k/SM/UT2mDwgYhBFBXrMZC7quG2r5SN65HfuMDV/q+UPd+mLfGR4k1z8Yg/yRRszEfrt/fQSzXq/xrkdJVEhxn8OugJ/qdEVMzPBG7xmJmUEoSCV47ccaeowo0gMDQe6bIodCrAEHuCM6drw9tAN3u3RVVyM1bDGtAsC+OxbLVOCzCLHogxuI/iOB2B0qmpnMizLbaivkDOvgxSIqwlcjLM7AAkN2xnB9te3e+UzPV0KrUEqPB8WmK+IZ2XKxRgjBfadxPZQQT64ZQ2Wvp7e5gkipZxG6UtKkjmCDceWcjDSyHuWJ7njGSxCm/WkoieWKio9ijLtJcVAXnGCVVsHP/s6H7hdXraqe63+x10VtFMkBqIJQ9Pt8RZMkuiPtYqqsdpG3250YWXpGgtZglmkqK+riUhKitlaYxk99gYkID2454GSfW6Fe41EgkQ/CJ5drgjxSVB5B9MNjt3BH5ALv1TXSVJqUoKAoi+WOa6+GVPBOVETeb17+ms26dSvXN8ZW9PLU0FLHJFU19HcWMdMkgVJCCYlDsB/KSRg8jWvbOgI4S9NcK2Wqt0TOtNRh3VTETkLKd2XA7BeFwMkE50XzUVPJQSUTQp8PJGY2iUALsIwVx6cHQBj9UVlGDQ0FDbIIafEUPiVcjeUYAG1Yxjj6n9dV4+r+pahpXttqoblHA48UU3jLgdyA7qEZsdgCeSONNo+mPu2EjqK6NBaaDMKSLcpo/ikPy+Ku4KmAQCByx5zjglFkv1lqZ0tds3xskPiQxfCSQq0QIGU3KAyjIHHHI0Fau6mgqbBFX2ymq6qCujVIpacKCjyHYAcsMEE8+3uNYPTV1l6ctUpraAyA1FNDK0NXA5V/Dhp8YDknmPPoecY4zrYstmqbV1Fc6f4ZJLHVMtfTE7SIKjd50A78nDj0Bz66rXLo2KmpaKOyREN940ck+9vmhidmAP5BsD1OBnJ50Gh1HO56q6VpVA2tVVEzN/kp3Uf/AHNO6snalr7HOg3mCeeXaf8ADSzf9SP31Dc90v2gdOxKP9lRVkr89gfDX+5Gsvqeukr7FH1EsckVFDa69pIy4J3sFRAcevz8+nOgIuhUaLo2yI+NwoIM8Y52DW6dUbFA1LZaCmcgtDTRoxHYkKAf7ave2g5x9o6BbP1K8g2o1LgEckn8P0wO+Pf+Hu2MR2/tWhmm6QphBFPKy11KxFPneBvxkEcg/X3xqp9oI20PUflbL0ijHABLBVHt3IAzznGOdoCdDgH4Cg/yj+2g5d1ZTU9pv1rtlmSuozDFNXZoKP4qWomYhPMGBBO3eSzH1xp9ba73dLlfLpSPVO8E9HGtDURqkddHGgZgwwOcyMQAcZ4P06jtGc4Ge2dcuq+u75JYbxLTUQSVBVy0daU/CFPESm4jJzJuAG3sdyt2zoLy2O/TdYvW0tKLNTpWNLPUxVjSJcIsAKph7BiB5m4xjjJ1m23o273GhrJbnD93XWroJ6WtqHlD/FySS53bUPyqgIH0bAGBoqvF/qqeSz2q3+E1yuMZkMswLLDGigu5RcFj6BQRk+uh2p6vuNN0td62juUdxqqesjhgc2qSAKXdUZCrEAsMnjORxnQXr/0ELhdbjVUTU1KlZaxRNlSWZjICzn6mNQoPv3+t2+9Dpcq+6VNLVrRy19sW3+IsAdlG7LMeRuJXC9xwNP8As8u9fc6Suiu1SJ6qjrGiG+AQTKmAQZYxwpPOMcEAfXRf3HI/fQBVf0tdj04lspKu1CWGshqIVSiaCELGwbayq7FuQDnI+uqZ+8V6z6PprxVQVVxjhrpqhoIvDQKUCjAJ9+M4BPsNdC99Bdbsn+1i2IgbxKezzySEjgq0gVR+4OgNB20tR1EqwxF27Ajt689tNpahahWKg+U459froJteN217prMAM54HfQYxS3U95euq7hT+ME8OKKSRVEI7tgd8scZJ5wAPzR6s6eCuwvFE4RirbJg5z68DOqwt9DNX7rdQUSbZS88/wyFnJLZAJGeSDk/UfnrbjqaVIotssKpKQsW1gA5IyAPc4B7e2gyI+srHPuFNUzTlVLFYaSaRsDucKmdQv1U589P07f54T8si0QXPOPld1YfqB760rldYKKogplWWoqZz5KaEbnIyAXOTgKM8kke3fjXtNWmtm/1WMPTAczliOe4wMcjBHqNBmt1LWgKR0rftrZAPhwZBz6jxcgfXUvUt3+Cj+ChcRVVTTTvHM77VgCICZGODgAsg4BySNb+0fTQX15ST/eFtraGSmkqis1Gtvqoy6VayBSRgEYxs3E9gBk9hkOedJU99sN9jp6paS4VlzrFjpbjV1DTJC4hV2kVMgksjKA3lbAwcdtdBWSo+NuMV3udNV3O2U5rKZqe2OvwwZXB4DHxcj+EHnA9cY263pyiutBQwXSMvLRsrxy07vEySAY3KwbcP3P66w+rZ6q0U0FsgppJbdPGwmrKsVFXk54jbwzvAIydxJGONBHb7lfDe7FHFdYrjR1kDz1S/ACFokCjDHklcswAU88HRJVVF6+KkiorbSvAAMT1FWV3HGT5FRuPTkj8tB7W2jvF0sU/Ttqamkp545au4xwNTBYlBzGN2GfcfQg8A57510dRwM8aAPpRWT/aDSS1sUMMsNll8ZI5fEVC067cMQCchDzgazqwBPsi8GZjH48Kw88ZEkoXH6hv66vVLeB1zf58lglihbYgJbh5T299U73BJT9C9LUT/APzVtjlB4zhlP9wNAfRoEUIvZRgfQacdeAYJx769PbQc7+0FU8OtbOW+IoRgZ4Pjxc/2/p3ycdE1z7r8q9NWBMBxW0EZ5z3mjOMf+/7E9B0HjjcjKDjIIzobsfTAo+il6duEizI0EkMrIMBg5bnn15/fRLnVO6XGntdBNW1jFYYVy2Bkn0AA9SSQANBiXrougu9RbqqSarpaqhXw0npJvCkePGCjMOcH6HjJx31XtXQ9NT2taGtkaaOK7vco1V2wx3Eor7iSwGRn3IzojpLhTVAOyZSwcxsuRlXABZfzGefbVvcOOe+grR0UKVclWsKLUyoqSShRudVzgE+wydWtLS0CPbQXaojP9qV7nkbJpbXSwxD+VXZnIP6rnRmex0H9Hn4jq7rCrVSEFXBTAkY5ji5/TzDQFVZkUr4KjIwd/bHr347Z76jt3i+CwlZGIc4K45H1x66krUMlOyjGT7nA4Oe+Dj9tQ2tNkUhwuWbO9ZN4bjvnA/toLusu5SVEkqUyKY4WjLyVO8jYARxxjHHPftnWoex1h3K3zXmvFNVgLaUUPJGCCat8nyN7IvBI/iJx2HIZqX74eGGWjpN9tYCCjjRcy18hHBjHAVAATvPcDPC4J0KmziB/jLbTQtWRQJT0kUx/BpUBAJRQOOOSBydoXI1qNQ03xiVxiDVEcZiRz3VSQSAO3JA/bWFU9VpLVS0dnomuEsMnhTTCQR08T+qmQ5JI4BCKxGedA+32N0eoE0krM7qZahseJUEZ7+gUZGFAwAvuSdaVwuFtsdCZq+ppqOmQEBpHCKMDsPc8dh+2gu6dR3aCaMVt/tttSRwBHTUhlcjnsztzzxkIRyvYHIFq8TTdVXyunrpbxT2inWkq/HhjVZoyxNREoAGCqlmBHOV5OgPrt17SUDRbKGolSSrSjMskiRKkjgFdwY7lGOeVGBzjGsqgrbxfqpuq7bDTmShSWh+6JXy5IcGXDggI52qF4IIAz34EJLZDS1tfAtSaqaSnq7fDmnVjmlCPHhgQM+GFDEnOYwO3Gib7O6tqXqfqKnmnBpq5zcYixPkOQHySB/C8R+g/XQGtBflutnW4WaE1JY7TBI3hNG+fMr5ztZTwRjTCeo5GRtlphHiDjdJISmRx2AzjQf1HfoqO6SXHpGLxK8xiSq8QlKasTa2w9ss3kwrrgdgWOcaqV/UNdWWOgmuFzqElrVYmmgQUyJ/q7TKWYEsyNheVcdz2IYAC7p0Gs6o6gukJHwT+DSRNniR4Q3iN9QGfbn/CdFG8ZA9Trj1HXXYNV/dVwak8OSjgo4YVUQKJKiRNph5Bwi5OCucdsknRUl7qLjbKWrrKiaihwq+HRAeNXVAHmSLv5A2R/iIPIUZYNujts6dYXO6yACGejgp4vMMnaZC3Hpyw1U63CvJ09Cy7vEvUGMc/KHb/APHUVBS9YQIjtcLfOG5+GrIm3xD28VCNx9CduPb6yV0l0lqqKe42B5TRSNUR/AV0co37GTlZBGTwx/IjQFK69PbWXYL7R36CaWh8XEMpikEkZXDjuAezY91JH11qHQAfWsimsp6diSJ7vQJjI4w2/wBScduw/PHJYngORnQJ1YN/UlkjfLKbzTsoYEDywyng9jjv+vvxo7HYaDBul4qRdlstqigeuanNS8lQzCOKPdtzxySTnjjt30rfUV9yud1pbpb40oaWSFaV3Qnx2C72cZ4IyVxjsQfUaff7D94ywV1HVvQ3SkDCnqkUNgN3R1PzIcDI4+hB1U6Zrr3XVlYtwFvkpYfw1qaRJEEsoOGA3EggYwSPXIHY6CFmo/vBKOjoXoJlingpKwxZKsTmRkjPdQeS7YUnGMhhmy10mtNwFLcZlFJ4OYZHbLBEChpJHJ5LMyqAB359cavXy2w1tKd0NK84x4ZqFJXIYMA2OSuQDt7EgaEbM9XU9awTVEMdUSlRF48sKq0aRldskZwCqszMuME5ViCwBOg6BC4kiSRTkMoIOMd9P14vYa90CIyMe+hH7PmWd+pKtDlJ73OUPphVRP7qdF2hD7MFH+js8yHy1FyrJAMdh4zDH9M6AprF307jGe2PNj199V6Jm3zgRgefJ/EBAOBxwNT1rqlM7OqMB6P2PP5H+2q9FUiRzCqRRAAsAhPv7FRxoL57ahqKmGmjMtRKkUYOC8jBV/c41VvVE9yts9HHPJA0gx4ilwRyD/Ayt2yOGH69tCS/ZnRyKWra+WSc5BmWmiZiD/jmWR8jsDu40BFL1Z04hIfqC0hlOCDWR5B/5tB3TJS3Gosk0yrLb6ySWM8HxoJWMiOPfIJ7Y8yDn3I4uh7aKT4aequtQmMfi3GVcD2whUY/TUPWlhnlpYbzZSRdramYsOR8TGOWhc58wOMjP8QGgwOhJvg4LxDWQ7LrbquWWtmbvIrZaN+2dpXIA/wDkcaBehlqqqgilkeYyVdVLNuTBYr4kcWeQd2WqH/PZ9NEXXdd8R0fS3q1wmKC5CGknqwCXSlLFiMKQow21ewPceupp47bYK6W3stBBG8E9KaK4ySU8MtO87yo8M+CoIDjI7gjvkaCjXI1dBQ9TWVRFNcqpmgpZJ8wqvwsizIyjsQI/mAHzc9siOqjpYqiyy10LNSG7UkLhgdkiy0UBcNzyCyIccjykfTU1HDHEah6apUQyqzv8Le4h40hGDkrIFJwWBbYpPrznN1lmrJ6Wiilmes3irMAenxBhQvjSSeE67QOAScnA4J50Gh1rHV9R3ZaGngeGniMlLHOIX3EttSRwQR5QzIuw8HDtyFGlNBX3i1dJz1VtqF8ClDVWyn27S+2MqFIwPwxKeBx5cYzp/S9sreqPBulylpK2iEpSOsekEM9TGoKt8vBjZjjkA7QeMNjVQVFFNf6y22+2WETrOy7KW6z0FSxBPGNiljx/CSP00EVPSTW+nnhuH4j1xppJoo1xIiNkxU6e0jSPIC2chQTxxo/sdmamkFbcDDJXlPDQRriOli7CKIHsvAye7Y54wANdC2uorbhVXW4PO8FNVSCj+JkV5GkCLE8jOvDhQmxGxnBYnOQdE/Vd2a02aeeIukznwopPC8QRuR5WZRyVzjIGT7A6DYYqgyxAx3JOhBo6rrGfEpen6bU+VUco9y+pI5WL2Gcv+Wh1Lm9yjhiuNfJAjMkldWVFyZYo4lYEoYykS/iHyjKkEb++NGH+mfT8W1IasyoF8ppaWaaPA9mRCv7H00G9S08VJCkFPEkUSKFVEUKqgegA7DUx7aG1666dLKstw+HB/jqaeWFP1Z1AHf31rUN2t9wBNvr6WpGM/gTLJx78E6AS6njkl666ZiVlUGtkmI2ZLBIPfA9yP4u/cY26K6G70FdUT01HWwTTUxCzRxuGKH6/wBv6d9Y92sFTWdX2i6QtDHTUkdT43JEjPJGqLjj0A7/APpqTpjpaOwuJDWS1ckdOlJDI8aoUgQkhDt+Y5PzHn+uQ17rSvXUFRSRVUtK00bJ40GN8eR3GQedc5kunU9vrKW09HyUl6hpj4Uv/d4hggUDAUzLJgsPUKOPX20edS2cX22NRNUSQAur5XlWIOdrr2dD2Kk4OsKK913TtRS2e4UdNViVhFSNa9sbZwxAaFiNgwpO4Ejg9uNAQS29bnaRRX2OmqfERRUIiMImYHPAJJAyOMn01kdDJFFPfKXw0SakuDQl9xZ3i2q8QZiSThWwPoNXFbqOuXIjo7Sjfz5qZe3sNqjn6nt9dDkq09h6/p5a29VEaTUMk9VLVVSRRzSbkjjBQBVOAWx3PA/UOgjAGBr3TUYEDHI07QQ1k4pqWads4ijZzgZ7DPbQ39mMZToWzPgZnhM8nGPM7Fjj9SdaPV9elt6XutXK+xYqSQhgcHO04x9c40uj6Y0fS1mpmUKYqGFSo5wdgzoNSpQPCVO7kj5RyDng6ihhbxi8srMyjaMrtGDz+unV3lh8QSGPYc53BQfoSQRqC3O8yOzSswDYB3qwP5EKNBf01pFRWZmCqvck4A07XO/tgt4r4+naZ5p0Spu0dPII5MAoysTlTlTyo7g9vroCet6x6co2aOW9URlH/hRSeI/6KuT/AE1WXq2OodEoLJfKwSfK60LRIfc7pigH641QoIb50srR/c1HcqFc/j2qFKeoAz/FEcKx7/Kf01uWbqO1XmR4qKpHxKDMlLMpjnj/AMyNhh+2NAD0nTl1mtsvT8lpnp7TM8qGaprIRIkbktkIhbJDEcbuQD2zxVprZeaCbwLzbOpnmDKoqrFcA0FQRgBmidgI8jGQeO/AGuiPUVi9RLEvmopKIuML8siyAd/qrdv8P56zrNe563qi426YIVgjbaE7IVlZfUZOUaMn0BHHGgGKzp651Uy/D2e7uzfPNcqugRR6c7EkY8E+mtC0dATQPcJamvjhe4sPiFoYFQgBduwOf4RyflGTnjtguu10gt0HnYNPIsngRHI8VkRnK5wccKT+msfpW7mp+8JKiR/DkuG2m8QEkK8cbqufT5j/AGGglo+n7hRU/wADS3l6e3QoI6WOClQPEgGAC5zux74HbnOhDqGk6gitk9JXTXS4UlVXLTKtRb4ah0iKndKojyc8HbkDGRn1x0O+1726x3CvhQSSUtLLMiMcBiqFgD9DjWbHdqh6G4zSCJXp61oIx4bEMu5McbsliGxx3OMA9iEdvq7pFSU9Na+m5qamijCIK6rji2KB5RiPxD+4B+mqV0tF+udTT1k9NbaaqgR0jkhrpyV3YyOEXjgcjB/LRkgwox2/POhS8XiqXqiktcThI1qaZ225BdJFqAVY+o3RA9tBpW2kpun7LElTMXkjjXx6lgzSVEmMFj3ZmJ7Dv2A9tXbrWR0FvqaqWVYkiQnfITtB7DP64/fVLqjAtWAwUvNGoye5LDj6/lhv8rdtWrvUUlJa6qpuK7qSFGkmGzf5RyfLznQZ1deKil6UF4Yxq8dPFPNlTgLlTJgf5d2PrjU9f0tYLiXasstvmdiSXNOu/J7ncADn6516a6hp+mmuEMDGgSiNQIdoBMYj3YAPA8oAweNaVFP8TTRThWQSIrhW7jIBwfrzoBCtsfT9DXJSR3G7W6odYygp6+faSzhF4JYZ3EDV9enrrT1UU9L1XczEsiloKmOGRWXI3DO0HkZGc8arXejluPU8ngqJBTG3k47pieSR/wDyhP6aLshh5iONBznrDq+tmt1TD08zxsfiIklVl8Z3iV2fap+UAIfdjwcAEFhyeohtFz6erIUFwljE1zr4qCBd8JaJfDVznyqPEk8zntk840WdQigHUswoA8UqU4lvFXEWOyLB2Kqjjx3BKhgNwQnHcala3R2Z42giiW2wyJGWjjVA0UrGOSGQJgEodjAkZ9DnBJDM6junVUsNd8RMlpSOiFVHTW5fiaidAwDr4hGFIBHKqQNwOeDqhWdPxR1bVMNj8R5rZOwqL5VrVOCpU7wFLjs/uBz6Y5IaKWOkTp010vieHHV2+cqm7xPDBBye/wD4Jz9dUKq6wW2wWOWXASnsieMGBBRZFi9PfZFKQCRkqB66C/8AZK1a1iqkqZo2hhrZYYIF3H4cIxBQMxJZexXPIHHoNHY7aF/s3oZaDpCg+KTZU1O+qmXGMNKxfH6ZA0T7h+ugDPtW2TdNwW5mIFwuNLSkKMkgyBiB/wAujJcAYHA9ANYXUFonut1sZwnwNFVNVzAnBLqhEQH/ABMSfy1vAY/toIa1tlM7ZZcY5U4I5/LUdvIKSHLM27zNu3BuPQ4H9tTVLFIWZWVSoJBZcgY78flqCk8RiXM0TRkDCqhXaf1OguaBvtObFR0mT6X2DP8Ayvo5PbWVfqK2TwRVl3EfhW+UVaSyNtWJlB8x+gBPfQaZw3B7azbx0/arygFyo453X5JDlZEPurghl/QjQlH9o8C36801VSyQ0FtpEmVihM0zMA+QueBtOcHB98dhvWfqRKj4Zbo9NRVdahmpaBnzMIwu7z/4sDJGOO3OCdBm1sXUvS8BmtUknUFCmM0dUf8AWkXIyUlH+0x7MM9udQ9LV9oqOqKqpSpmpbhPEVa210XgzKS5YlQfmHGMrnsdbNt6xs9xo3q1neCNFiZhVRNFxISIyN3B3EEDBOdQVFb091FRCnuVOrI04hEFZAVZZNu7y/8ADzuU4HvoNi5vVKaeSmjjZEZ2nLjlF8N8Ffru2j8idYFpqq65VFDJcYUBM7NAyRFAU8KM9znvubseR6EAkYtvlvtLcqiHpS5pdrekMc8VFdFdT4T/ACmKo/jGVbG7jGOTrZtfU9vqbrSw3imqLNdAhSKlrowofJH+zkHlYeX050BDe5aWmslfPcEMlHFTSPUKBndGEJYfXgHWPI9Nc7LdIqCjfy1jwTK38bIyhjznKkADBByO6t2N/qOss6Wqqpb5XU9JT1ELwyGWZUO1lIOM+uCdYFP1v0zSSTx2T4y5yzTtKyW+lkl3OwySGwF9B6/9cAcDtoPuVsq5ut4q6OFjAnwuXxwNvxWf/rX9xqv/AKWdRVbsKTphaKIciW6VoQkf7tFZs9/2OoKut6qn2I11oaSQnayUdvMjfmGkk/Y4GeD2IOgJ+pITNanUBmUOhbapbIDcgqPmHuCCPode9RLRTWaqpLnVxUlPUIYpJJZFUBT3GSR3GRoOltFTVr/3pf71U7hnC1Pwyg9jhUVcj8yRg5yAN2q8XS9ip5GdbVSzTKMlqpWlYnjAy5Jx+mfTjG1g3a/r3oekpzRVF4oZIGjMZihBmXZjbtO0EYxxg6aPtBozEBbbBf6tdu5WitzImPTlsDHI/TnVanijpAFokjpQ3C/DQrHgd92FA75HbOc+xAE7KzqZZVU5O5CWLcjJzzn6nP5nsWwHh6q6hnG6n6Xjpl53NX3BBtPp5UDH0PHfVa7dSdUWm1T3W5rY4YKdA7QQmZ3mzwqgkLgk8djq/Rohn2ZbCuOQTliQfr6Z7enHptZhaGvHV1ylmEbS9P2ioQrGG5uFZjCIMgDYCfXHfJwuAA1rdRVFst0EFUDUXAYuNwb1qK6QgQxk9sBuQOw2IeADqpVlp56W0x1Lfc9qqYo62Tds+MqQ3iyk+pWNVZiPUn1260LlXyWS1XK61UnxElGhjjIAHxFc/lO3POFJCLjsN3c50P2q3fHXK39IqxlgpIWNzkDZJG4NMD65llwv+WM44c4C5Tx3u82ilNFY59ktNVs0lRUJAheqcszDBL42u+MgEZGrV56S6h6hqfErktdLCKiOU04nlkWRUXCocKOM8nH19zro6IFAHGAMADjTjxoBSa39XmEmbqS104AyzRWs8epyXkIxqb7PLnX3fpmCuuTCSSWSTwpvDEZliDEI5UcDIHp6YPrrK6suEt+vkfRtrkYCVPFu1RHkGCn/AJAR/E/b6A/Xg1pYIqanip6dFjhjULGiDAVQMAD6Y0E2NLS0tBWuILUjqF3biFwc9iQPTnUFHHGlSwWBl/DG4uWOD7ZPB/TVupi8aFo843f1/wDT31BS0Zp5C28dsEKCM859/TsPpoLmhPqzp+4X27WRoqqI2mlqfGrqR8jxsYKH64I+U476LNeenOgA+qujqivu8E1shpxTVNT8VdFlkYfEPGgEKkc+TcBkAfXUFh6HrZLardQ1MctfUyO1a0e45R/nUMD8zgKhbsEBVQO+jW6UcldTiGGuqaI7gTJTbA5HtllOP21mDo+0S7Pjkq6/YcgV1bNUDPr5WYrj6YxoBqK09NWGb7vuF8oXtkM7Sx2+qlRnV2UKFfncyqC+0Ecbh/KM2I16fioUorQL5tjjkp4JKKnmLUyu+87Cy4HYAHngY50ZUVrttBGqUVDS06qMAQwKgx+g1cHOgCemBXWyF46ey3SVJJRn4j4enSIDjKIG4Hc4HGc4A7aJL1Q2+vtU0d0pIamlRS7RzrkDbzkex47608D21ndRxTz2C5RUcfiVElLIkaA43MVIAzoOZdEWS3y9LW25T2qkqLhVB3kmqYxIzI0rhclsn5MLj14HcggsQs6CJDthB8kR8qjjIIAAB4XPHcc8DcdVLLbauhtFvoBTzN8LSJCy7GYb1Q7sZ4xuDDnv+RXWmlsuDiTfTqe4VZJAccE/Mc58yg5IzyD7gBT8IbZFcrGqeeUMxQZPIz/T9h2xtZSJsKlyEJ8reIR5d2O3fPcfTtnI2hdP7kqZXBaoTaGG4SZk7ZwRnkfw/wBcEYBM0VhiTfmokBJbO0KM5z7gj1J7ep9CV0GLMAzMccEnHGcckE85xznv6jnnOGO5XDhiAmMOhyHJx3zz+mfQcjCsxQlopFcsY2ORggucHn2HHfv7+vYYsQUNHCQYqaFWHqEGfT1/MD9RoA6JHfdHEi+bu0Kk5yRnJIwfnH0wQeAdursVDWSDckMgLcozoFKdsHPvyCcjORnHlKEtwo9APy15hfQDQDUtgnraKSlnqJqaGVGTMTrvjyB8nlOD8wyScfXC7ZbN0lbLLBSwUAeOCkV/BjLBgsjd5CSMl8cAnsOMaIeB6DXvfQBN36Rqa+4dP00TwJZLVKKmSNyWkqJhnBbjB55JJ53N+Wpfs56Um6boa97iYZLhXVck00sRJBXJ2gH25J/4jox0tAgAO2oK4zCml+GCmbY3hhu27Bxn6ZxqfOkcH00Ah9nPTNT0/aZJLuUlvNfKaiunDBizEnC59cA+nGScaLwMaQGO2loFpaWlnQLS0tLQLTZQWjYKdpI4Ptp2loAs2u7QXy3UMt6uM8DwPJLUABQGQ04CnAx5tkmf942smbqDrVKSOUW9Uk8Uwsr0znLxqoJ8oJ2yOWIIHygdvXpODk68K/toAjqq7dRJeGobXSVHwxpSJHjpmbDNHIdySD+VlQchcE9mz5ayXnq2JvDFBJJHCrAyfCFjJtRpQcEjOV2R9xlwe2ugbR7aRXn9dBz229TdRtV0FLVRKTVzvFGzUxU4jKSM5HBw0RdRgHzAfmZGunUlX0ZXTVENRDcI6iERmnpHUlSyFgqnDMBlgRtB4I5PmJy1NGahZzGhlVSgkKgsFPJGfbIHH/61K4wpxyT66AAHUPVJqKVYrcsoeOZ18SlkiNQVeUIOQdhKLE2Gx8/fUA6m6sFtiqI6OOVhE8rBaKUF9rQjYA23aT4knvwnuDqfq3qi+2evuIpqaI0cUKtFI1G5UE7Bln3AHLMQAufY4POvTfurWineKljcQRSMXNvkUzYl2BgpfIwuW25JbbwRnQWb1cr9S9SVcFsVvAZYQjywtJGuIal2wARyWjjUn6jvrJXqnqeKYgQoz1FQjCOemkCwh4IXWIbQTyzSjdg4KHPtr2K99WC5rULQzTRyUuADBIkbMJKjwmEZOUMgWLOWO3cMjni/03eOoLhdrY10EkdPNHUo6x0bpG5XwypbcSUOTIByQQugjHVHUq1VCHpaUQ1VRIgJppeQs5j2Dbk7til84xjHoCdZ3+lvUszR1IjX8GonianjoZAlSwp2dEyTuBDrg5CnLDjT4+oOrbdbpB8M9QCxdZpaOVnhUzzjDDf+J8kYGNuA4PIHM8vVnUyVk8ZoEWJYlyRRTusJ3QhmyGzIu15G24UnZweNBWm6v6gqqO2qUhhNTOn41NTynxgtTGpC/wAnkLZznODzrQ6g6ivdru93S3xCdEYFFmjkkRVSleU7QpGCzKF7nlh37aVPfb3b+kLXVuJHnnqpxUT1FLNKyIHlK/hAh8EBQP5QcnONVKXrTqSdFaO3wyB6GOUH4aYIkhEJJ3A+YHxGwOB5fm7kBc6qvd5p62nShmMCT2xJljERb8YzxA89+FY5Htn8xNQdXXWa90FtmoKdRI7RytkoX2yTIzRhjnA8JSRhvnHI4zlw9W9TQz1c7WyaWFqZZIlaCRR4og3eEq913NuJJJ7bRkkYdJ1jfIgauSOkERoi6R+E4R2FRsLhu48mDtzjPqcg6C3c+tbvRV9YkdvpJKaCWVQd0gdljeJG+mSZuP8AKdQHr65vNVQUtDRvJHUbI3Z3C7dlSxDAZIYGn9cfN2Hrt2WrrOoPgK+Kual8OOFqyhFOQpZlLEZcA8hk/ID10U+CvqAePYf+/wD+nQc0un2g19RbKpLfDTU9YY2aPcxcxoUgZHIxznxW9P4dW5+va2nrayjNLR7YZVijqp6hkRfO6M0p25HMZAwO7KBnOdH/AIKc+RT+YGvDTxkt+Gvm+byjn8/6aDns32g1dE1dJUxUTQqZTBtdlwFpUlRckDO5iQDgZwcDjVis69r6Z4ytpikSWqmgQLUEFxE4U91ADHcMAnHB55A0dtAjElkRie+VHPt/10jAjY3ohAO4AqDg++gEb71fU26+va6aihdsRqpllId2kDFXVQOY02+Y5zjJ9OdvpCpqqzpi1Vde4epqKSOWVguMsy5PGBjvrUMYJBZQSBjOBwPbTkQIAqgBQO2gdpaWloFpaWloFpaWloFpaWloFpHtpaWgimgSeNo50R427oygj9jp4Ug+mlpaBFfbvr3b2zpaWgWPrpY576WloKlfb6S6RCC40sFVCCG2TxLIueecEEZ5/qdWlQIqqgAVRgAdhpaWgW08ebS2g8HOPz0tLQegY17paWgWlpaWgWlpaWgWlpaWgWlpaWg//9k="/>
          <p:cNvSpPr>
            <a:spLocks noChangeAspect="1" noChangeArrowheads="1"/>
          </p:cNvSpPr>
          <p:nvPr/>
        </p:nvSpPr>
        <p:spPr bwMode="auto">
          <a:xfrm>
            <a:off x="155575" y="-533400"/>
            <a:ext cx="14859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g;base64,/9j/4AAQSkZJRgABAQAAAQABAAD/2wBDAAkGBwgHBgkIBwgKCgkLDRYPDQwMDRsUFRAWIB0iIiAdHx8kKDQsJCYxJx8fLT0tMTU3Ojo6Iys/RD84QzQ5Ojf/2wBDAQoKCg0MDRoPDxo3JR8lNzc3Nzc3Nzc3Nzc3Nzc3Nzc3Nzc3Nzc3Nzc3Nzc3Nzc3Nzc3Nzc3Nzc3Nzc3Nzc3Nzf/wAARCACnAN4DASIAAhEBAxEB/8QAGwAAAQUBAQAAAAAAAAAAAAAABgACAwQFBwH/xABFEAACAQMDAgQDBgQCBwYHAAABAgMEBREAEiEGMRMiQVEUMmEHFSNxgZFCUqGxYnIWJDNzgpLBFyVDouHwNVSys8LR8f/EABQBAQAAAAAAAAAAAAAAAAAAAAD/xAAUEQEAAAAAAAAAAAAAAAAAAAAA/9oADAMBAAIRAxEAPwDo/Ul0rKaugp6eXwI3UEybSe4f2BOMqo7clxz6F1Nd6yempY4/h1ndJnaaRW2SLGyjKjIxu3g/TB49vL/c6eK5pQ1NHTVA2K4EkhEh3MRhF2kMfL/MvH0ydSG8WGupo1ZUnhWfwVVYSyqyrn0HA2nv2xoI06shfaxpagb14QbMs2FJAJYdg3qBnH7yQdU0jMB4U2zBYSHaqjyM4By3fajc9uB21BXV9irqd1YuiyKX3rTEFuewJHJYqcZ741jrDTSRmU32uoIdzqkC0sDCNU8VR5miJ+SKTvk+hJJ5DcXqiCSmqasIFp4adXXcNzeIZJE28ZyMoO2fXUSdVBoqcLSs8rcVDKw2RNiTIGSC3MRxxyCDntrDiWqgNTHBe6qJ45USH4uzwlgwUSYCqqluZOOVIY/xZ5koaa5XSqKL1NSzzsVlLGwoNx2KR5i3LBJF9eAcaAjo+oRU3WnoY6V/xFZnd2VcAKpB25JIOSO310QA5Gucozg089PfVV3wwf7njy2/AUjgFBhkXJJ7j8tO+9Lo8aTf6SzQxTI0oU2iNjCAqNtdsjJIkXBAAOfTQdE0tAjm9fF0kUfWikysoMf3RGcZ2kZOfKSHXGf5hxqj98XeaBKiLqOSBXp1nIntCSCFTt8rMCuT5xyAAQO3uHSQQex0tBf3nc4ngpob5QyyPjMk9skZWJCkEbHUKDvQYO7v39BHH1TWJAjyTUNSyeLLI0dPLGrRohbYMs21ycHJJBB7Z0BnNURQgNNIkakgZdgASew50vHixkOmME53DHHf9tc/vlbFdaxZq6npKqG01s+6GN3cyR/DzqQysoXduVQMZwQcHHewlu6TiVEnpXQwSMWQCRo0IQI6ZIGUYjBBGHYEkZ7Adh8gHIwex04aBOn7Vb5bzSNDUTyx22AfC+Msiy55UhiQFKKjR4UDJLZbJxo67d/XQe6Wml1AyTpb19xoHaWvAwPY68DqfXQO0tebhpbhjJOBoPdLTd65x64zpb199A7S00OpwOefpoSp+v6GrrqujobXeKqWlcrJ4NHkcMy5HPI3Kwz9DoC/S0Mt1XOQSvTPUBA7/wCqpz+QLaIKOUz0sUzRSQmRAxikGGTIztP1HbQZ1we0LLK9bLCroq7y7ldgTMgPfjGC2R7azno+n91MEqI0iiledUWU4ciPn1+UKwOO2MDGONadx6foLjVJU1SM0iKqqd3YBg39cYP0J1Ul6YtEFNPvicxybDJyTkq+4Hgd8kZ+gGgr10Vlj8IRUzVEjD4dI4ZGzhRz3IGV3cH5stwRk6rSU9piWoecQuKfyRxPUSDdvLr5y3zMxlcc7iCxAwdIwJSWuji8GWCpbPwsAm2uCVBkLMVG1M5LErkckclRqS3UluqVluhFSqymIJK7eWcRsGVkBJbYWHG48jntgkK9na0TUrNWMjSGNaj4gTygyblA3qC5cEAIMk7jweONQXWekhmSO2Q240kCJNJOalg8b4j8PCqQNuEhJLMBt/PnVtnT8MsIllFRAwAESl1LKVCqrkgkFtqoPbjtrH6iel6akaOlimzFbpqtJEn2sGjEESr27EBMn6H30FhYbTIlKtRJ8HLSCDx12MA4GNgB3Hg+ECOW4Ge43CS6U9vmlgo7XVU8EobbJI/iuFQKkZUFJFIY4jAOe6n1GReqLBQ0lKSJKknI2iN1BZvOOOMAt4jL7eb0POs2ugioK6yJPE5eWWeRPxeKbZGZPIOe+0DkngkdtBJ01U22os1vq7mIIa6njDFY1Me0EgJ5ASCdvhkDkjKn20yuhskcMdBavhpJCPDJeqkcRrhSAAGy5wECqCBgqMgNzc6et0FzsFJXgy0xrIYakRQSDbE4RdpXjuFVR7cHjT6eyUQnSKlimWGndOWc908NlA45GYo/XPfjnOgpUMImneNqCnMyqirCpJ8MAYHiENgNiJRs9OPM2Tq9brX05XGeKkaKdqZ2hqFiqHYB2Qbg3m5OD3OSOcYOdW7zaPHszUNJWT0SDnfEeSBzt5BwpxyBjjtof+zEGpjrrhKJFmYU1PsKJGuxaeKQYVRgcyvj1ClRgYxoL/VNBSUVCngU6F624wRsrsxUmWTY/GeMo8nbHLZ7861prLbp8ySUwLHeSC7AMWyTkAjPJJGexyRjvql1hG07WOnXBkku9Owz6CMNK3/ljbVy6VUlPcbLTxSYSpqnikXGd6iGRsZ/NQf00FXpTZVLWVbwRpLFXVVMpj3fIku0ZBJ5IRc/UdhogOfTQ/0Hufp1Kl1AaqqamoJH8W+eRgfyIIOiA6AH61ulVaLfd6+kll8SliLxr4x2g5TuM8j6emfTd5o4rT1tKqyPWW0BuShqqhgBjj054Cd++GyPO2aP2ieW2dTZKndSgBDkH+DnlfofUjjucHaYX68myWeKpSnNRK8kNPFHv2hnkYIuW9Bk8nnQYgtHWIdXNVbPLjCfE1B/ckc+npzg5+Zt1KrpeuVcYoKCqUuMiO6SDH1IZe30/Xvzq/Tdb/AzXODqyGmtzUDRr4sErTxy+IGKquF3bsKTtxnHOtJ+tOnkipZJbrTotSiyRBwwJUkgEgjK8gjnHbQYfwHWjv4jUNtVgpAVbrLjBH+7z7ev5Ywm2Nbb1mJf/httA4y4uTjd39oxj07AeuMYTYVT9Q0ENxSgaWRqhpBGfDgkdEdhlVZwCqkjBAJHce+rV0uUFst1XXVDfhUkLTSqmC20Ange+BoAea2dalGb7vtjsH3AC4N79hmPHb3/ALcahMHWeRKOl6bcpUgNckLcY4Hl9uP2yD5t+/8A9oFkalpamOSWWKejmrCVUfhJEBuVwTw2TtxzyNNoftAtNfNSJSEvFPQzVkhOA0CxkblZO4bk/txnvoMaKLqjbCG6YlBjxytdD6Y9z/hXvnHruwd+Namvdiraapm6brI6l7rURDdUwqksdQ+7Z3JJDKGB7cH0PBPTdd1k/SM/UT2mDwgYhBFBXrMZC7quG2r5SN65HfuMDV/q+UPd+mLfGR4k1z8Yg/yRRszEfrt/fQSzXq/xrkdJVEhxn8OugJ/qdEVMzPBG7xmJmUEoSCV47ccaeowo0gMDQe6bIodCrAEHuCM6drw9tAN3u3RVVyM1bDGtAsC+OxbLVOCzCLHogxuI/iOB2B0qmpnMizLbaivkDOvgxSIqwlcjLM7AAkN2xnB9te3e+UzPV0KrUEqPB8WmK+IZ2XKxRgjBfadxPZQQT64ZQ2Wvp7e5gkipZxG6UtKkjmCDceWcjDSyHuWJ7njGSxCm/WkoieWKio9ijLtJcVAXnGCVVsHP/s6H7hdXraqe63+x10VtFMkBqIJQ9Pt8RZMkuiPtYqqsdpG3250YWXpGgtZglmkqK+riUhKitlaYxk99gYkID2454GSfW6Fe41EgkQ/CJ5drgjxSVB5B9MNjt3BH5ALv1TXSVJqUoKAoi+WOa6+GVPBOVETeb17+ms26dSvXN8ZW9PLU0FLHJFU19HcWMdMkgVJCCYlDsB/KSRg8jWvbOgI4S9NcK2Wqt0TOtNRh3VTETkLKd2XA7BeFwMkE50XzUVPJQSUTQp8PJGY2iUALsIwVx6cHQBj9UVlGDQ0FDbIIafEUPiVcjeUYAG1Yxjj6n9dV4+r+pahpXttqoblHA48UU3jLgdyA7qEZsdgCeSONNo+mPu2EjqK6NBaaDMKSLcpo/ikPy+Ku4KmAQCByx5zjglFkv1lqZ0tds3xskPiQxfCSQq0QIGU3KAyjIHHHI0Fau6mgqbBFX2ymq6qCujVIpacKCjyHYAcsMEE8+3uNYPTV1l6ctUpraAyA1FNDK0NXA5V/Dhp8YDknmPPoecY4zrYstmqbV1Fc6f4ZJLHVMtfTE7SIKjd50A78nDj0Bz66rXLo2KmpaKOyREN940ck+9vmhidmAP5BsD1OBnJ50Gh1HO56q6VpVA2tVVEzN/kp3Uf/AHNO6snalr7HOg3mCeeXaf8ADSzf9SP31Dc90v2gdOxKP9lRVkr89gfDX+5Gsvqeukr7FH1EsckVFDa69pIy4J3sFRAcevz8+nOgIuhUaLo2yI+NwoIM8Y52DW6dUbFA1LZaCmcgtDTRoxHYkKAf7ave2g5x9o6BbP1K8g2o1LgEckn8P0wO+Pf+Hu2MR2/tWhmm6QphBFPKy11KxFPneBvxkEcg/X3xqp9oI20PUflbL0ijHABLBVHt3IAzznGOdoCdDgH4Cg/yj+2g5d1ZTU9pv1rtlmSuozDFNXZoKP4qWomYhPMGBBO3eSzH1xp9ba73dLlfLpSPVO8E9HGtDURqkddHGgZgwwOcyMQAcZ4P06jtGc4Ge2dcuq+u75JYbxLTUQSVBVy0daU/CFPESm4jJzJuAG3sdyt2zoLy2O/TdYvW0tKLNTpWNLPUxVjSJcIsAKph7BiB5m4xjjJ1m23o273GhrJbnD93XWroJ6WtqHlD/FySS53bUPyqgIH0bAGBoqvF/qqeSz2q3+E1yuMZkMswLLDGigu5RcFj6BQRk+uh2p6vuNN0td62juUdxqqesjhgc2qSAKXdUZCrEAsMnjORxnQXr/0ELhdbjVUTU1KlZaxRNlSWZjICzn6mNQoPv3+t2+9Dpcq+6VNLVrRy19sW3+IsAdlG7LMeRuJXC9xwNP8As8u9fc6Suiu1SJ6qjrGiG+AQTKmAQZYxwpPOMcEAfXRf3HI/fQBVf0tdj04lspKu1CWGshqIVSiaCELGwbayq7FuQDnI+uqZ+8V6z6PprxVQVVxjhrpqhoIvDQKUCjAJ9+M4BPsNdC99Bdbsn+1i2IgbxKezzySEjgq0gVR+4OgNB20tR1EqwxF27Ajt689tNpahahWKg+U459froJteN217prMAM54HfQYxS3U95euq7hT+ME8OKKSRVEI7tgd8scZJ5wAPzR6s6eCuwvFE4RirbJg5z68DOqwt9DNX7rdQUSbZS88/wyFnJLZAJGeSDk/UfnrbjqaVIotssKpKQsW1gA5IyAPc4B7e2gyI+srHPuFNUzTlVLFYaSaRsDucKmdQv1U589P07f54T8si0QXPOPld1YfqB760rldYKKogplWWoqZz5KaEbnIyAXOTgKM8kke3fjXtNWmtm/1WMPTAczliOe4wMcjBHqNBmt1LWgKR0rftrZAPhwZBz6jxcgfXUvUt3+Cj+ChcRVVTTTvHM77VgCICZGODgAsg4BySNb+0fTQX15ST/eFtraGSmkqis1Gtvqoy6VayBSRgEYxs3E9gBk9hkOedJU99sN9jp6paS4VlzrFjpbjV1DTJC4hV2kVMgksjKA3lbAwcdtdBWSo+NuMV3udNV3O2U5rKZqe2OvwwZXB4DHxcj+EHnA9cY263pyiutBQwXSMvLRsrxy07vEySAY3KwbcP3P66w+rZ6q0U0FsgppJbdPGwmrKsVFXk54jbwzvAIydxJGONBHb7lfDe7FHFdYrjR1kDz1S/ACFokCjDHklcswAU88HRJVVF6+KkiorbSvAAMT1FWV3HGT5FRuPTkj8tB7W2jvF0sU/Ttqamkp545au4xwNTBYlBzGN2GfcfQg8A57510dRwM8aAPpRWT/aDSS1sUMMsNll8ZI5fEVC067cMQCchDzgazqwBPsi8GZjH48Kw88ZEkoXH6hv66vVLeB1zf58lglihbYgJbh5T299U73BJT9C9LUT/APzVtjlB4zhlP9wNAfRoEUIvZRgfQacdeAYJx769PbQc7+0FU8OtbOW+IoRgZ4Pjxc/2/p3ycdE1z7r8q9NWBMBxW0EZ5z3mjOMf+/7E9B0HjjcjKDjIIzobsfTAo+il6duEizI0EkMrIMBg5bnn15/fRLnVO6XGntdBNW1jFYYVy2Bkn0AA9SSQANBiXrougu9RbqqSarpaqhXw0npJvCkePGCjMOcH6HjJx31XtXQ9NT2taGtkaaOK7vco1V2wx3Eor7iSwGRn3IzojpLhTVAOyZSwcxsuRlXABZfzGefbVvcOOe+grR0UKVclWsKLUyoqSShRudVzgE+wydWtLS0CPbQXaojP9qV7nkbJpbXSwxD+VXZnIP6rnRmex0H9Hn4jq7rCrVSEFXBTAkY5ji5/TzDQFVZkUr4KjIwd/bHr347Z76jt3i+CwlZGIc4K45H1x66krUMlOyjGT7nA4Oe+Dj9tQ2tNkUhwuWbO9ZN4bjvnA/toLusu5SVEkqUyKY4WjLyVO8jYARxxjHHPftnWoex1h3K3zXmvFNVgLaUUPJGCCat8nyN7IvBI/iJx2HIZqX74eGGWjpN9tYCCjjRcy18hHBjHAVAATvPcDPC4J0KmziB/jLbTQtWRQJT0kUx/BpUBAJRQOOOSBydoXI1qNQ03xiVxiDVEcZiRz3VSQSAO3JA/bWFU9VpLVS0dnomuEsMnhTTCQR08T+qmQ5JI4BCKxGedA+32N0eoE0krM7qZahseJUEZ7+gUZGFAwAvuSdaVwuFtsdCZq+ppqOmQEBpHCKMDsPc8dh+2gu6dR3aCaMVt/tttSRwBHTUhlcjnsztzzxkIRyvYHIFq8TTdVXyunrpbxT2inWkq/HhjVZoyxNREoAGCqlmBHOV5OgPrt17SUDRbKGolSSrSjMskiRKkjgFdwY7lGOeVGBzjGsqgrbxfqpuq7bDTmShSWh+6JXy5IcGXDggI52qF4IIAz34EJLZDS1tfAtSaqaSnq7fDmnVjmlCPHhgQM+GFDEnOYwO3Gib7O6tqXqfqKnmnBpq5zcYixPkOQHySB/C8R+g/XQGtBflutnW4WaE1JY7TBI3hNG+fMr5ztZTwRjTCeo5GRtlphHiDjdJISmRx2AzjQf1HfoqO6SXHpGLxK8xiSq8QlKasTa2w9ss3kwrrgdgWOcaqV/UNdWWOgmuFzqElrVYmmgQUyJ/q7TKWYEsyNheVcdz2IYAC7p0Gs6o6gukJHwT+DSRNniR4Q3iN9QGfbn/CdFG8ZA9Trj1HXXYNV/dVwak8OSjgo4YVUQKJKiRNph5Bwi5OCucdsknRUl7qLjbKWrrKiaihwq+HRAeNXVAHmSLv5A2R/iIPIUZYNujts6dYXO6yACGejgp4vMMnaZC3Hpyw1U63CvJ09Cy7vEvUGMc/KHb/APHUVBS9YQIjtcLfOG5+GrIm3xD28VCNx9CduPb6yV0l0lqqKe42B5TRSNUR/AV0co37GTlZBGTwx/IjQFK69PbWXYL7R36CaWh8XEMpikEkZXDjuAezY91JH11qHQAfWsimsp6diSJ7vQJjI4w2/wBScduw/PHJYngORnQJ1YN/UlkjfLKbzTsoYEDywyng9jjv+vvxo7HYaDBul4qRdlstqigeuanNS8lQzCOKPdtzxySTnjjt30rfUV9yud1pbpb40oaWSFaV3Qnx2C72cZ4IyVxjsQfUaff7D94ywV1HVvQ3SkDCnqkUNgN3R1PzIcDI4+hB1U6Zrr3XVlYtwFvkpYfw1qaRJEEsoOGA3EggYwSPXIHY6CFmo/vBKOjoXoJlingpKwxZKsTmRkjPdQeS7YUnGMhhmy10mtNwFLcZlFJ4OYZHbLBEChpJHJ5LMyqAB359cavXy2w1tKd0NK84x4ZqFJXIYMA2OSuQDt7EgaEbM9XU9awTVEMdUSlRF48sKq0aRldskZwCqszMuME5ViCwBOg6BC4kiSRTkMoIOMd9P14vYa90CIyMe+hH7PmWd+pKtDlJ73OUPphVRP7qdF2hD7MFH+js8yHy1FyrJAMdh4zDH9M6AprF307jGe2PNj199V6Jm3zgRgefJ/EBAOBxwNT1rqlM7OqMB6P2PP5H+2q9FUiRzCqRRAAsAhPv7FRxoL57ahqKmGmjMtRKkUYOC8jBV/c41VvVE9yts9HHPJA0gx4ilwRyD/Ayt2yOGH69tCS/ZnRyKWra+WSc5BmWmiZiD/jmWR8jsDu40BFL1Z04hIfqC0hlOCDWR5B/5tB3TJS3Gosk0yrLb6ySWM8HxoJWMiOPfIJ7Y8yDn3I4uh7aKT4aequtQmMfi3GVcD2whUY/TUPWlhnlpYbzZSRdramYsOR8TGOWhc58wOMjP8QGgwOhJvg4LxDWQ7LrbquWWtmbvIrZaN+2dpXIA/wDkcaBehlqqqgilkeYyVdVLNuTBYr4kcWeQd2WqH/PZ9NEXXdd8R0fS3q1wmKC5CGknqwCXSlLFiMKQow21ewPceupp47bYK6W3stBBG8E9KaK4ySU8MtO87yo8M+CoIDjI7gjvkaCjXI1dBQ9TWVRFNcqpmgpZJ8wqvwsizIyjsQI/mAHzc9siOqjpYqiyy10LNSG7UkLhgdkiy0UBcNzyCyIccjykfTU1HDHEah6apUQyqzv8Le4h40hGDkrIFJwWBbYpPrznN1lmrJ6Wiilmes3irMAenxBhQvjSSeE67QOAScnA4J50Gh1rHV9R3ZaGngeGniMlLHOIX3EttSRwQR5QzIuw8HDtyFGlNBX3i1dJz1VtqF8ClDVWyn27S+2MqFIwPwxKeBx5cYzp/S9sreqPBulylpK2iEpSOsekEM9TGoKt8vBjZjjkA7QeMNjVQVFFNf6y22+2WETrOy7KW6z0FSxBPGNiljx/CSP00EVPSTW+nnhuH4j1xppJoo1xIiNkxU6e0jSPIC2chQTxxo/sdmamkFbcDDJXlPDQRriOli7CKIHsvAye7Y54wANdC2uorbhVXW4PO8FNVSCj+JkV5GkCLE8jOvDhQmxGxnBYnOQdE/Vd2a02aeeIukznwopPC8QRuR5WZRyVzjIGT7A6DYYqgyxAx3JOhBo6rrGfEpen6bU+VUco9y+pI5WL2Gcv+Wh1Lm9yjhiuNfJAjMkldWVFyZYo4lYEoYykS/iHyjKkEb++NGH+mfT8W1IasyoF8ppaWaaPA9mRCv7H00G9S08VJCkFPEkUSKFVEUKqgegA7DUx7aG1666dLKstw+HB/jqaeWFP1Z1AHf31rUN2t9wBNvr6WpGM/gTLJx78E6AS6njkl666ZiVlUGtkmI2ZLBIPfA9yP4u/cY26K6G70FdUT01HWwTTUxCzRxuGKH6/wBv6d9Y92sFTWdX2i6QtDHTUkdT43JEjPJGqLjj0A7/APpqTpjpaOwuJDWS1ckdOlJDI8aoUgQkhDt+Y5PzHn+uQ17rSvXUFRSRVUtK00bJ40GN8eR3GQedc5kunU9vrKW09HyUl6hpj4Uv/d4hggUDAUzLJgsPUKOPX20edS2cX22NRNUSQAur5XlWIOdrr2dD2Kk4OsKK913TtRS2e4UdNViVhFSNa9sbZwxAaFiNgwpO4Ejg9uNAQS29bnaRRX2OmqfERRUIiMImYHPAJJAyOMn01kdDJFFPfKXw0SakuDQl9xZ3i2q8QZiSThWwPoNXFbqOuXIjo7Sjfz5qZe3sNqjn6nt9dDkq09h6/p5a29VEaTUMk9VLVVSRRzSbkjjBQBVOAWx3PA/UOgjAGBr3TUYEDHI07QQ1k4pqWads4ijZzgZ7DPbQ39mMZToWzPgZnhM8nGPM7Fjj9SdaPV9elt6XutXK+xYqSQhgcHO04x9c40uj6Y0fS1mpmUKYqGFSo5wdgzoNSpQPCVO7kj5RyDng6ihhbxi8srMyjaMrtGDz+unV3lh8QSGPYc53BQfoSQRqC3O8yOzSswDYB3qwP5EKNBf01pFRWZmCqvck4A07XO/tgt4r4+naZ5p0Spu0dPII5MAoysTlTlTyo7g9vroCet6x6co2aOW9URlH/hRSeI/6KuT/AE1WXq2OodEoLJfKwSfK60LRIfc7pigH641QoIb50srR/c1HcqFc/j2qFKeoAz/FEcKx7/Kf01uWbqO1XmR4qKpHxKDMlLMpjnj/AMyNhh+2NAD0nTl1mtsvT8lpnp7TM8qGaprIRIkbktkIhbJDEcbuQD2zxVprZeaCbwLzbOpnmDKoqrFcA0FQRgBmidgI8jGQeO/AGuiPUVi9RLEvmopKIuML8siyAd/qrdv8P56zrNe563qi426YIVgjbaE7IVlZfUZOUaMn0BHHGgGKzp651Uy/D2e7uzfPNcqugRR6c7EkY8E+mtC0dATQPcJamvjhe4sPiFoYFQgBduwOf4RyflGTnjtguu10gt0HnYNPIsngRHI8VkRnK5wccKT+msfpW7mp+8JKiR/DkuG2m8QEkK8cbqufT5j/AGGglo+n7hRU/wADS3l6e3QoI6WOClQPEgGAC5zux74HbnOhDqGk6gitk9JXTXS4UlVXLTKtRb4ah0iKndKojyc8HbkDGRn1x0O+1726x3CvhQSSUtLLMiMcBiqFgD9DjWbHdqh6G4zSCJXp61oIx4bEMu5McbsliGxx3OMA9iEdvq7pFSU9Na+m5qamijCIK6rji2KB5RiPxD+4B+mqV0tF+udTT1k9NbaaqgR0jkhrpyV3YyOEXjgcjB/LRkgwox2/POhS8XiqXqiktcThI1qaZ225BdJFqAVY+o3RA9tBpW2kpun7LElTMXkjjXx6lgzSVEmMFj3ZmJ7Dv2A9tXbrWR0FvqaqWVYkiQnfITtB7DP64/fVLqjAtWAwUvNGoye5LDj6/lhv8rdtWrvUUlJa6qpuK7qSFGkmGzf5RyfLznQZ1deKil6UF4Yxq8dPFPNlTgLlTJgf5d2PrjU9f0tYLiXasstvmdiSXNOu/J7ncADn6516a6hp+mmuEMDGgSiNQIdoBMYj3YAPA8oAweNaVFP8TTRThWQSIrhW7jIBwfrzoBCtsfT9DXJSR3G7W6odYygp6+faSzhF4JYZ3EDV9enrrT1UU9L1XczEsiloKmOGRWXI3DO0HkZGc8arXejluPU8ngqJBTG3k47pieSR/wDyhP6aLshh5iONBznrDq+tmt1TD08zxsfiIklVl8Z3iV2fap+UAIfdjwcAEFhyeohtFz6erIUFwljE1zr4qCBd8JaJfDVznyqPEk8zntk840WdQigHUswoA8UqU4lvFXEWOyLB2Kqjjx3BKhgNwQnHcala3R2Z42giiW2wyJGWjjVA0UrGOSGQJgEodjAkZ9DnBJDM6junVUsNd8RMlpSOiFVHTW5fiaidAwDr4hGFIBHKqQNwOeDqhWdPxR1bVMNj8R5rZOwqL5VrVOCpU7wFLjs/uBz6Y5IaKWOkTp010vieHHV2+cqm7xPDBBye/wD4Jz9dUKq6wW2wWOWXASnsieMGBBRZFi9PfZFKQCRkqB66C/8AZK1a1iqkqZo2hhrZYYIF3H4cIxBQMxJZexXPIHHoNHY7aF/s3oZaDpCg+KTZU1O+qmXGMNKxfH6ZA0T7h+ugDPtW2TdNwW5mIFwuNLSkKMkgyBiB/wAujJcAYHA9ANYXUFonut1sZwnwNFVNVzAnBLqhEQH/ABMSfy1vAY/toIa1tlM7ZZcY5U4I5/LUdvIKSHLM27zNu3BuPQ4H9tTVLFIWZWVSoJBZcgY78flqCk8RiXM0TRkDCqhXaf1OguaBvtObFR0mT6X2DP8Ayvo5PbWVfqK2TwRVl3EfhW+UVaSyNtWJlB8x+gBPfQaZw3B7azbx0/arygFyo453X5JDlZEPurghl/QjQlH9o8C36801VSyQ0FtpEmVihM0zMA+QueBtOcHB98dhvWfqRKj4Zbo9NRVdahmpaBnzMIwu7z/4sDJGOO3OCdBm1sXUvS8BmtUknUFCmM0dUf8AWkXIyUlH+0x7MM9udQ9LV9oqOqKqpSpmpbhPEVa210XgzKS5YlQfmHGMrnsdbNt6xs9xo3q1neCNFiZhVRNFxISIyN3B3EEDBOdQVFb091FRCnuVOrI04hEFZAVZZNu7y/8ADzuU4HvoNi5vVKaeSmjjZEZ2nLjlF8N8Ffru2j8idYFpqq65VFDJcYUBM7NAyRFAU8KM9znvubseR6EAkYtvlvtLcqiHpS5pdrekMc8VFdFdT4T/ACmKo/jGVbG7jGOTrZtfU9vqbrSw3imqLNdAhSKlrowofJH+zkHlYeX050BDe5aWmslfPcEMlHFTSPUKBndGEJYfXgHWPI9Nc7LdIqCjfy1jwTK38bIyhjznKkADBByO6t2N/qOss6Wqqpb5XU9JT1ELwyGWZUO1lIOM+uCdYFP1v0zSSTx2T4y5yzTtKyW+lkl3OwySGwF9B6/9cAcDtoPuVsq5ut4q6OFjAnwuXxwNvxWf/rX9xqv/AKWdRVbsKTphaKIciW6VoQkf7tFZs9/2OoKut6qn2I11oaSQnayUdvMjfmGkk/Y4GeD2IOgJ+pITNanUBmUOhbapbIDcgqPmHuCCPode9RLRTWaqpLnVxUlPUIYpJJZFUBT3GSR3GRoOltFTVr/3pf71U7hnC1Pwyg9jhUVcj8yRg5yAN2q8XS9ip5GdbVSzTKMlqpWlYnjAy5Jx+mfTjG1g3a/r3oekpzRVF4oZIGjMZihBmXZjbtO0EYxxg6aPtBozEBbbBf6tdu5WitzImPTlsDHI/TnVanijpAFokjpQ3C/DQrHgd92FA75HbOc+xAE7KzqZZVU5O5CWLcjJzzn6nP5nsWwHh6q6hnG6n6Xjpl53NX3BBtPp5UDH0PHfVa7dSdUWm1T3W5rY4YKdA7QQmZ3mzwqgkLgk8djq/Rohn2ZbCuOQTliQfr6Z7enHptZhaGvHV1ylmEbS9P2ioQrGG5uFZjCIMgDYCfXHfJwuAA1rdRVFst0EFUDUXAYuNwb1qK6QgQxk9sBuQOw2IeADqpVlp56W0x1Lfc9qqYo62Tds+MqQ3iyk+pWNVZiPUn1260LlXyWS1XK61UnxElGhjjIAHxFc/lO3POFJCLjsN3c50P2q3fHXK39IqxlgpIWNzkDZJG4NMD65llwv+WM44c4C5Tx3u82ilNFY59ktNVs0lRUJAheqcszDBL42u+MgEZGrV56S6h6hqfErktdLCKiOU04nlkWRUXCocKOM8nH19zro6IFAHGAMADjTjxoBSa39XmEmbqS104AyzRWs8epyXkIxqb7PLnX3fpmCuuTCSSWSTwpvDEZliDEI5UcDIHp6YPrrK6suEt+vkfRtrkYCVPFu1RHkGCn/AJAR/E/b6A/Xg1pYIqanip6dFjhjULGiDAVQMAD6Y0E2NLS0tBWuILUjqF3biFwc9iQPTnUFHHGlSwWBl/DG4uWOD7ZPB/TVupi8aFo843f1/wDT31BS0Zp5C28dsEKCM859/TsPpoLmhPqzp+4X27WRoqqI2mlqfGrqR8jxsYKH64I+U476LNeenOgA+qujqivu8E1shpxTVNT8VdFlkYfEPGgEKkc+TcBkAfXUFh6HrZLardQ1MctfUyO1a0e45R/nUMD8zgKhbsEBVQO+jW6UcldTiGGuqaI7gTJTbA5HtllOP21mDo+0S7Pjkq6/YcgV1bNUDPr5WYrj6YxoBqK09NWGb7vuF8oXtkM7Sx2+qlRnV2UKFfncyqC+0Ecbh/KM2I16fioUorQL5tjjkp4JKKnmLUyu+87Cy4HYAHngY50ZUVrttBGqUVDS06qMAQwKgx+g1cHOgCemBXWyF46ey3SVJJRn4j4enSIDjKIG4Hc4HGc4A7aJL1Q2+vtU0d0pIamlRS7RzrkDbzkex47608D21ndRxTz2C5RUcfiVElLIkaA43MVIAzoOZdEWS3y9LW25T2qkqLhVB3kmqYxIzI0rhclsn5MLj14HcggsQs6CJDthB8kR8qjjIIAAB4XPHcc8DcdVLLbauhtFvoBTzN8LSJCy7GYb1Q7sZ4xuDDnv+RXWmlsuDiTfTqe4VZJAccE/Mc58yg5IzyD7gBT8IbZFcrGqeeUMxQZPIz/T9h2xtZSJsKlyEJ8reIR5d2O3fPcfTtnI2hdP7kqZXBaoTaGG4SZk7ZwRnkfw/wBcEYBM0VhiTfmokBJbO0KM5z7gj1J7ep9CV0GLMAzMccEnHGcckE85xznv6jnnOGO5XDhiAmMOhyHJx3zz+mfQcjCsxQlopFcsY2ORggucHn2HHfv7+vYYsQUNHCQYqaFWHqEGfT1/MD9RoA6JHfdHEi+bu0Kk5yRnJIwfnH0wQeAdursVDWSDckMgLcozoFKdsHPvyCcjORnHlKEtwo9APy15hfQDQDUtgnraKSlnqJqaGVGTMTrvjyB8nlOD8wyScfXC7ZbN0lbLLBSwUAeOCkV/BjLBgsjd5CSMl8cAnsOMaIeB6DXvfQBN36Rqa+4dP00TwJZLVKKmSNyWkqJhnBbjB55JJ53N+Wpfs56Um6boa97iYZLhXVck00sRJBXJ2gH25J/4jox0tAgAO2oK4zCml+GCmbY3hhu27Bxn6ZxqfOkcH00Ah9nPTNT0/aZJLuUlvNfKaiunDBizEnC59cA+nGScaLwMaQGO2loFpaWlnQLS0tLQLTZQWjYKdpI4Ptp2loAs2u7QXy3UMt6uM8DwPJLUABQGQ04CnAx5tkmf942smbqDrVKSOUW9Uk8Uwsr0znLxqoJ8oJ2yOWIIHygdvXpODk68K/toAjqq7dRJeGobXSVHwxpSJHjpmbDNHIdySD+VlQchcE9mz5ayXnq2JvDFBJJHCrAyfCFjJtRpQcEjOV2R9xlwe2ugbR7aRXn9dBz229TdRtV0FLVRKTVzvFGzUxU4jKSM5HBw0RdRgHzAfmZGunUlX0ZXTVENRDcI6iERmnpHUlSyFgqnDMBlgRtB4I5PmJy1NGahZzGhlVSgkKgsFPJGfbIHH/61K4wpxyT66AAHUPVJqKVYrcsoeOZ18SlkiNQVeUIOQdhKLE2Gx8/fUA6m6sFtiqI6OOVhE8rBaKUF9rQjYA23aT4knvwnuDqfq3qi+2evuIpqaI0cUKtFI1G5UE7Bln3AHLMQAufY4POvTfurWineKljcQRSMXNvkUzYl2BgpfIwuW25JbbwRnQWb1cr9S9SVcFsVvAZYQjywtJGuIal2wARyWjjUn6jvrJXqnqeKYgQoz1FQjCOemkCwh4IXWIbQTyzSjdg4KHPtr2K99WC5rULQzTRyUuADBIkbMJKjwmEZOUMgWLOWO3cMjni/03eOoLhdrY10EkdPNHUo6x0bpG5XwypbcSUOTIByQQugjHVHUq1VCHpaUQ1VRIgJppeQs5j2Dbk7til84xjHoCdZ3+lvUszR1IjX8GonianjoZAlSwp2dEyTuBDrg5CnLDjT4+oOrbdbpB8M9QCxdZpaOVnhUzzjDDf+J8kYGNuA4PIHM8vVnUyVk8ZoEWJYlyRRTusJ3QhmyGzIu15G24UnZweNBWm6v6gqqO2qUhhNTOn41NTynxgtTGpC/wAnkLZznODzrQ6g6ivdru93S3xCdEYFFmjkkRVSleU7QpGCzKF7nlh37aVPfb3b+kLXVuJHnnqpxUT1FLNKyIHlK/hAh8EBQP5QcnONVKXrTqSdFaO3wyB6GOUH4aYIkhEJJ3A+YHxGwOB5fm7kBc6qvd5p62nShmMCT2xJljERb8YzxA89+FY5Htn8xNQdXXWa90FtmoKdRI7RytkoX2yTIzRhjnA8JSRhvnHI4zlw9W9TQz1c7WyaWFqZZIlaCRR4og3eEq913NuJJJ7bRkkYdJ1jfIgauSOkERoi6R+E4R2FRsLhu48mDtzjPqcg6C3c+tbvRV9YkdvpJKaCWVQd0gdljeJG+mSZuP8AKdQHr65vNVQUtDRvJHUbI3Z3C7dlSxDAZIYGn9cfN2Hrt2WrrOoPgK+Kual8OOFqyhFOQpZlLEZcA8hk/ID10U+CvqAePYf+/wD+nQc0un2g19RbKpLfDTU9YY2aPcxcxoUgZHIxznxW9P4dW5+va2nrayjNLR7YZVijqp6hkRfO6M0p25HMZAwO7KBnOdH/AIKc+RT+YGvDTxkt+Gvm+byjn8/6aDns32g1dE1dJUxUTQqZTBtdlwFpUlRckDO5iQDgZwcDjVis69r6Z4ytpikSWqmgQLUEFxE4U91ADHcMAnHB55A0dtAjElkRie+VHPt/10jAjY3ohAO4AqDg++gEb71fU26+va6aihdsRqpllId2kDFXVQOY02+Y5zjJ9OdvpCpqqzpi1Vde4epqKSOWVguMsy5PGBjvrUMYJBZQSBjOBwPbTkQIAqgBQO2gdpaWloFpaWloFpaWloFpaWloFpHtpaWgimgSeNo50R427oygj9jp4Ug+mlpaBFfbvr3b2zpaWgWPrpY576WloKlfb6S6RCC40sFVCCG2TxLIueecEEZ5/qdWlQIqqgAVRgAdhpaWgW08ebS2g8HOPz0tLQegY17paWgWlpaWgWlpaWgWlpaWgWlpaWg//9k="/>
          <p:cNvSpPr>
            <a:spLocks noChangeAspect="1" noChangeArrowheads="1"/>
          </p:cNvSpPr>
          <p:nvPr/>
        </p:nvSpPr>
        <p:spPr bwMode="auto">
          <a:xfrm>
            <a:off x="155575" y="-533400"/>
            <a:ext cx="1485900" cy="1114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elucid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337661"/>
            <a:ext cx="2692947" cy="3529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133600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(v.) to praise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Synonyms: hail, extol, glorify, exalt</a:t>
            </a:r>
          </a:p>
          <a:p>
            <a:endParaRPr lang="en-US" sz="3300" dirty="0" smtClean="0"/>
          </a:p>
          <a:p>
            <a:r>
              <a:rPr lang="en-US" sz="3300" dirty="0" smtClean="0"/>
              <a:t>Antonyms: criticize, censure, belittle, disparage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2226" name="AutoShape 2" descr="data:image/jpg;base64,/9j/4AAQSkZJRgABAQAAAQABAAD/2wBDAAkGBwgHBgkIBwgKCgkLDRYPDQwMDRsUFRAWIB0iIiAdHx8kKDQsJCYxJx8fLT0tMTU3Ojo6Iys/RD84QzQ5Ojf/2wBDAQoKCg0MDRoPDxo3JR8lNzc3Nzc3Nzc3Nzc3Nzc3Nzc3Nzc3Nzc3Nzc3Nzc3Nzc3Nzc3Nzc3Nzc3Nzc3Nzc3Nzf/wAARCACnAN8DASIAAhEBAxEB/8QAGwAAAgIDAQAAAAAAAAAAAAAABAUDBgACBwH/xABGEAACAQMCAwYCBwMKAwkAAAABAgMABBEFIRIxQQYTIlFhcTKBBxRCkaGxwSNS0RUWM3JzosLh8PFigrIkJUNTVGNkhJP/xAAZAQADAQEBAAAAAAAAAAAAAAABAgMABAX/xAAmEQACAgICAgICAgMAAAAAAAAAAQIRITEDEgRBIlETMgWRQlLR/9oADAMBAAIRAxEAPwDtYFaOMA1KcAUPO/ApPpWMVrtcQbPu87seXnVNtbNpGwBj0FP9ZvDd3zKCCkQ4dvPrWaPbBmyRUZu2PHCIrXQ+PGVzTBdCWBe9dNlGfu3qx6fbphdql1srDpF5Jj4YWx91FQwDtk5NMqOWZOflQ5XatomJZvWpGXb3qSKegR0qJ1oyRM7ionUYphGBlMnB5V73VSSIRgjlWBuvSsA8ETY51nd1sXOOtaq+TijZqNXhRgQ4yvlQK6Y6yF4ruYeQfBA/WmJbzrwt5U0ZyjpiShGW0eWuratYDhcd/F14G4sfI7/dR9vrFvdkji4ZOZQ7EfI70sY5OM/hQWpxLNFuo4hyI5r867OPzZx/bJx8vgQnrDLK0mRnzqFn3xW2kaNNeaFbXlleMzlCJIrjcFgejDcfPNBzvJayd3eQtbnkC/wn2YbGvQ4/K4uTB5nL4fNx+rJW3NSWz3FvJ3sEjqy8ijEGhuLG5procUdxexpMcRJ45D/wjc10S/WzmjfYscPa2bTlt4L5TcSFOKQ4KsmScDcb7YPzqyaT2h0/VBw28uJQN432P+dctv7k3t7NcuAvG5IXyHSm1tI2k6BLdKQJr09ygPMIPiIPTeuHl8eDSa2z0eDy+TtTeEdQwh960KsOtcs0Xthf2HDHcsbmAdGPiA9D/Gr5pWvWWpRhradGbGWRjhwfauSfDOB6PF5EOTWxtxYrC2ahMx6ithIpG+1SOjqFuaQ9pr/6nptxMp8Sxkrnz6U7k9s+lVLtpj+TLkc/2ZIBpW6VmRVdCJMDs27Mck5yc1ZtI8IzVZ0AYt2Hmc1ZNOOFFc6HaLXYOABUPal8aFdAH4lC/eRUNrLgCh+08pbRpF6sQBVv8Sfs5sDiTI6V6WyST8t6Z3Gr9mOy44dclSe/YcRt1UsYh0BC9fegZPpS7JRn9jpoP/1cn8WFTUGU7ohyTy3qMqzZAB+6vX+l/Rk2h0cHHlbIP1qM/TNAP6PR39No1/Q1ugOxt3Erco3b2U1sNPu3A4LWYj+oaGk+mi+O1vpTY/tB+i0JN9MeuvlYrAKzHbMzfwFHowdh3HoeqSx5SyuDv+4ami7K605yNPlGfMYqpn6T+1TZEdtEPRjJv/eFRP247X3J8UlpCvmYy2PvJo/jB2LwOx+sZ8cMSD/jlUfrW38z73/xLmxT+tcLXN27V9qbuZYjqMasxwDHEhBPzBp4tlrskKPcdobtWcA8CKFxn2rdKMnZbB2OcnD6pYr/AFWLfkKyXsYjRELq8LyEHhURtg/PFU2TSdRcYm1zUSD079hn8a3Tsxbyf0s947DmxnJIrYDRa+ySXGmC+0i8QrJC/eIOjI3Mj5j8aM1EK6sGUMp5qQMUl0iWWwvYbKWaWZFXMLzNxOFY4Zc+XIgdMU5u980rf0avsqN7a/VmY2bmHfPBzT7unyIpcNeNqzR3nFBkbyRnKEfmKfakueKqVrUec+Z2ro4vK5IPZDl8Ti5NosCSNKgltrgMjbqynIqSTUrkokV2WdFGFx9nfNA9k+zgu9LhuLO4ktrhsh2U5BPqKYXlhqemgm+t+8i/8+3GR816V6EfJUt4Zwz8CcVayj1XV14lORWLM8cgeNirDkw2IoFO7kPeQyD3Q/n5VN3zYAlGVH21roXIqzk4nxST+P8ARa9H7ZXln+zu/wDtEf7x+Ie/nVv0vtJZampaAgEc1Ox+6uTghhlGyPMVkczxSccbsjeasRUOTx4TzE7ODzOTj+Mso79I1VbteFNhOTzMTflVmkOM5qo9s5mTTZ5GGECEY887frXmT/U9VbK12fbMDe9P7FsAe9V7QBiH33p7anGPeuZaKMeQyct6E7SXX1fS3nyG7kNLgjbwox/Ston5Uj7f3Hc9lr9//jyY+4D9aomTZwONZ9Wupbi5kLF2LySMdyTzNb/VbZHOB3ijrvio7PvDblFU8J3LUbb27EjoKtoUy3tI5GXKAb8sbAU6trOP4oo1XHIHbND24WNT4o88vFR8U7MgBdCPJc0jYyRKihX4mCBsY58/lQl2iySnEYUg4JGMkemeftRyOqqcIRjfOc1DdzqkivIiuOWeRB+fOsmZoA4jHhGTCHk5FNtB0yO/ujLI2B1wSD/CljCVj4MlW5DiGP8AKrj2dt1gtFK4aVt2yuDRbAbaboVtbuZVjR5FY4cqMnyp40Hg4mAOd+VeQQ906hmOxyabLaqykHfrzqTbZRJIp6ujaieNWxnAUchTeO2UHwg4xWHTk+vGQA5HOmiWxVckcqWxqKzqSmK+tZPMsmfLPL9acTvxqGHUZoHtDHiNJByVwT7cv1qaJy1qp64FYVoW3wyGqn60mASOe5q5XQzxVVdZTKtignkJZOwPhtJE6JMw+/eryQJI914l6AmqH2GOPrKFseJHx7oKvcWO6GBkY+ddJWCwVvVeztjdTGSNTbzEk8cRC596RXWg6pbAukf1qMAFimzj3HWrtcsCxHMBTjPX/XnRNoVChiBnruMjO3TpTx5JR0wcnDDlXyRy08QPwMrDmOHBHuK970EYcbjqK6LrFjbzsO/iU5643FILjsks29rMyDOeGQZHyNdEPJ+zh5f47/R/3/06u7euKpfb4/8Ad8w6vhceW4q4Od6rXbGe3gsGknijdeLYMMgnp+NcktFU8la0I8UZNObfb76R9nn442OAOI5wOVOoTXMtFWMY25VV/pSn7vshdjq6BB82UVZIzVO+lt8dmQv70sY/vZ/SnjsRnM9Kt2NqCqsF64zlvn0FEyLIqt3cZYg7lCQPmR/GjNLCizVZFLDh2BA/3oO7XD7Jlzvls4X8auIexbAh2Rm8lOSPXnUsMiR+FMHH3Ck8zhT4Nv8AiO2fnUsc0ips4CncnHOkaGTHEU5d/CrEDoRyFEXjMIkZCTkeW34b5pTFdceI1bluX86czOscAAVu8G4IZsH3rJBYFbSRNcKvG2TzDLw/hV+7MxM8cbZyeRwelUawDXU/eMmM/umrz2YcxSKhGyuCRtWsFYGHbITWGiXF5bsA6DK4558xSb6N+0F/qcc8V/L3xjGVfhI+R88VcNXkgm0+aGQB0kUjhI5GkfZiwh0y2aRFwSDlce9KMsj+2gUguw5nY1Te03bVNLmMEFu08mSXZWxwqOtW+5mdNPYIQrFdvTNUSbsmNc1HErkB92x5ilVIZp0MIbw6zo8t1GCYeHOTzGPbaiLRuKzGOhP8f1qxWmkW2maKdPgAMSxsozzJI61V9IJNiQfiXGR5YyP8NaSBdmtxvmq5qy7NVjuOtIdUXOc+9T9joY9jdrpweTW6Mp9RkH8hV+hHgO/Q1zHs3fi01TT0k/o7hHi9iGGP+quoQ7RE5HEM7efpXSngpEDvlxxkbnyHr6VlseCYno3M9M4qScnhAwACMYPPBqJuNVRcAqCSAOm1YoGT+NUOF8zjpUaqSBwkAjnUtocrwnBB5jqBWzQeLIOM0TFhXfc7+lV3tqLaPQ5vrIGCPD58XMVYEy3w9eZpd2itZJtMkSHeQjAGPi9KL0cBRezYxDyxgdKdx+dJuz6sFdZAQ4OGz505TbArlRVhUZqkfS66/wAjWqEDLTrg55bMauyVz76YZWFnp6DG8xIH/J/nTx2LLRVoiY7JAjI3hzhcA0BNdsx4HHD6g4o61RTZgZ8ZXkBSW8VopmVj13U7VdEzJ2LfA+CBzOKhhyzZZyxHXPT1rVQrSEcO55E5om2jRypbACnmd6ARlpMahuNVGTszHkB0AFNLqUGMBm4ixHhA2oO1JQvw7YXIA86JEsbxhRxZGNqBhnpkYMYIAOTsx6em1OLeRrZlkXcH4sUr05hJ4Wx4R58qPkfMXAvQ/P5VN7KVgsQuI7p4OPIXJ5GtXvisri2hJiVtz50lsLp482zMAoOQehPWjH1ORHcrE6g7nuxtReUW8WEZSakP7Wb6+i8YQHnhuhz6VJDHHayyohK8jsMCldpdqpXuISn7MKqjmxzuT8zWGYwu8txIVzvwf50VonzJKTSHN1dxqvChVm8gaqmnkCS6jOxSRx+IP6mh7jWQHka3QyOfhIHwioNCnMs85c5ZmyffB/ypZaJxDrjrSbU1yD7U7nGQ1KNRGRn0qRZFeulYW1vKuR3UzjI6ZAI/Kur9m9Ri1HRYLtmzJwgTBeYI2rl7gmxmAzkSA8/Q1Yvo51HurifT3bAm8aZGdxzFXiwp1Iukw4ELHLEtkA+VSQHKgbjNbTYLDPL1qJdnPCc4NMypMi48akhvxFTNITg5ycYqWwjBWQvjjqK4JRmIGQDjaiiankscO3KtpVBXxdK0tmDNtRDjKkYzmmRys5rBb/UdWuYVDd2ZDwsw+IZ6UeD4qZ6ro7PcJcQDxZ8S56efvQb2rq2SCPMEcq55Rpjp2bJXNfpfPFc6XHk/FI2PkgrpKHBwcCudfSZDHcavpqtMg+McJO+Mjf8Au4rQ2ZlS065S1UzTHL7d2vnQGpy5uwzDLMOLbpVsurfTbR8zvCowAOLfPrVR1vuReO9rIXibqRjBFVTtCA/EWYtKfD5eZo6yjaVkLY23JNJlkYOCDnB86f6VZzah3KWasOLPGztgevKiGn6QbaxP3zcKEowIyaC4nhuZInBBz542qSayu7K4kiIkPA2M5yD5ULeZlxK5Peg7qdsCtQHjYfFdi0mEgZyOWM7VYLDUo7ghXYByNjnlXP7mVlk/ZsfYmprC7mDsBsTsfPFK4jJ/Z1K0tEkIAbYj7/SjRpc25QnDbFfSqxoWpnugWJJAzj1qzt2gtLSzWS5mUcW/DneovsngdOsnncXtuvFGyKf3t9qXXUVwSPrLvLvkAbZrJ+3FoVEENvPLnqoAP41vF9Z1Fg5R4A3w8eMge1G5LYNgk8yQR90AEUclJ3rbQJM3DHhxxYOCCOtHjSYg/EQ07g7s5GPXH+utb3Nq9tcQy5GCGUDqABn9KzkmZImn2DDrSu+Hh+VN50ZmJCkjltQd1ZzMmSmB5sKSh0ytoQEnVvtY/X+NbaRLFYTwagHmMkc3D4FHANhzPPfJ+6vNQh7nAByc52pckLmF+F8IN+E5wcbDaqRYJbOySyB0DJ8LLxUMk2GwBuTz+VQ9mDJqWj2rcWW4MEn9fOmU+nPbyRcCGQMQDnmD51Sm8lXNaMsXeFS7OTxnr+dFXUgVdtycE1rc28qLsmw29qGvXKhUA8WKbSJJ2yz6fJxrmjnOwxzpZpjBfCDsKZKeI8R6cq0dEpbBZIy3FxnB9KDmhCpuo88sOdMmALjyqOZeNsN8IotCiaeIOpGAM9RXG/pPZjrFhwkYWJmJ/wCeu3TCJX4XPhPM+Qri3biN37UxGKGSW2W3CkIM8y3P0pKphsp91Kk8jyiPh2ACkk4x7nNb6YI3vIEmCvwyAkNuOdO7vs9cm4Sf+TpordyobABK9CRSyWxg+scDXioq5ZZGHDkew67VT0BOmMG0Ozu726Z4njIcFeDZR54qPULr+SVit9PwqfGGBOV3xWtney2BaSCbvM7YJOG9eVCajePqNyOMKuFwFQZzncn8qSnZeXLHp8VkEu9RubqXvbqV5Hz9o5HyqN5OONxwZO2D5VsYEzs4HLBwdhRcdkL2dRaSiR8eJZEIx605BW2Ibg8b1JpyM9zhdzTn+adwXDSTxrxNjCAnbzq0aV2R0+0tjLdTu0rglOEYIHqensKm5JFHBrYjeZY+GCxWR5SAWb4gp9MVJF2ev7uRXupSik7g7uf0FWeysYoY/BCqcsKp5e560zgiaRyseS+dyOePTy96R8v0H8dbYr07SLSwAIReLqzHJzTMRSkhYz4G+IZxtTCw0ySZWMoXhXngU4g0wgDiUBP3R1qfykG0hHbRtAwPiYHlncD/AF6VmpNAeAOSZRIp3zuOR/2qyi0hhU+EL5Z5Cqx2ouEs7YTG2lZGfxOFwoI9aEuOapjqcKHo1Bu4jEFsFPCM7c9qSX7XFwGAHuBVu0WOGawhkYKG4dqMa1hwSoT5Cr/jv2R70zmMPZ2a8lBlVljz4m5HHpUXanS106ON7dR3YHCRge+9XjWr62sslyBIo3Unn7VzjXtUm1efGSsCnlQdRVBzJ2XL6OJ1GljvBjcnYYA3q8leIcR3HSqJ2MQfVoohtmNMjHPmTV9eRYoNzyqsdBmtEFxjgzkEUiuFMs7FSAB50yZyyEdDvigD4GO+550WaOA+C5aGUD7JIB+dORNwDmD7Gq1dS9zCZc44SNx55AFCfy0WcRBgnCMjiOS/qcDFSg6WQSVsuIkLbnGBUcshG4+HnSSPVFSPLyBtvhUb1tHqTzAgDY7KFbNP2QlMnvAOFtiFIJzXMrmVDrt8VCCXhTgAOfCF/wB66K10ZCIxEzuxxuPh9aq+u2MiqZrG3WRcBZIvtEDyPX2pJ0wxtCxrtprVrU3csIYbtGcY9j0qt/zRtxP3zXLyI25659Scb/OtbmW5tZCUknTfIWTfH3ivY9b1IDxSkgeUS/wqdyWmUfV7Q5gsbG300Wc8PfKoy5TA4t879RyGwpHNYtOne26JFcL4VZDjjXPIjz3rWXVr+TIZgVPMCNRn32qN7++lYsXIOAPAgG3yFHvIy6L0S/zcuprFri6hhgnJyWfMeQBjZRt86Ptbvu7JbT6pb8eOEyqDlh7HH3mlRn1AgqxfJG/g/wAq9T+U2IaNbji55VT/AArOcmBRingsFpB3Sj9ixcDAGeQoo27yHilGC3Vht91V9LXWpSAttetvsfFz/Kpx2e1+eQBrS5JYZ8RIqdNjuS9DtY4o0JWeIMOpcLRtrq+l2iMguYBv9g5Y78tqRwdhtcfea3SMeckgFFfzImVR9a1SwhA/9zP5UaFuyy2Wr290JGtELsgycgLn0GetMre5uJbhYSDGOEHIFVzTLHSdLLGTVluZOHhAjjY8PqKc6ZK0Tu9lZandFhgPJHwgfM1ZSSJuNlji06NfGzFzz8VBa9bw3Vm1oiq/e7MOhA/WhZ9Q1DhAk+qWn9tPxt9y70uuboNxd/f3M4P2IF7pPvO/4VpcioygQTXNzpBIkK8Ep4lRmAYH0A6VpLqWpSIzxx9zGw3kmPAD/r0qCS7WLP1S3igzzZRxOfdjk0tnkeRy8js7HmWJNS7MekD6gv1h2a4uZLgnoMhfvO/4Ck13jGFUKBgYFN5Bs2fKhILGW+nCQjlgk9KCtsqkXPsDC7WrXUhyowiD0H+9W8AynLcvKlugWX1PTYrcY23zjmaal0TPpXWtHO8shuVCISAOVKOHxEnrTG5n7w4A/Gl7uVJ4efWsOtAur5GlXXDniWPiGOeRuPyqraYvF4mzljmrVq3GlpcCVSg7shjnblzpBpunyJYoyHB4eT9ag4dgdkth8JIOVJBz0OKPilYc0jbbHiQfnzpLHeiJzHLGwYHcgjFMIryAjdyPcUug3YyR7d2PeWx945nX8yRXojtiDwXd/ASc7lZBj22oMXMJ5OvvkCtzPEcZkG243rWYJWCdRhNYgYeU9iv8DXjW979m70dvU2pX/DUInToxPyrDMpG2fuNawUS9xe9Z9E//ABb+FeGK9/8AUaIvqIT/AAqHvP3eImvC7eR++tZqJhHf8zqemL6rak/4a9C3anJ12Bf7Oy/iKGLORyHzNeYfzUfKtZqCSkv2+0F6fSKEL/iqN7a0I45L7VZSD1mVf41DwsOtamME5wCT6VrYKR69vpfNrW4mPnNeMf8ApArUGyj/AKLSrBcciyM5/vE1qY1zvt7VqYl9T7mtkIQNTuIxiFo4f7GJU/IUJcXk8xzLLLJ/WYmsMa45V53YxyFY1g5by2+VRtxHpvRfCPKtHGxoUGwF1b938aCkaTj4QqjJx50ykG1DQQd7dxr65NZK2N6I4dDfWwy968dsrFW4duIjY7+VWvR9Pgt41gi4e7jGMj7VObG0it7NEUKNugrwRohCxqFHoK6lFJE3Nk0W4GDgLtUJbiZjvjOBUpDCMgDPnUPEy4BHpRMiCY4zjY0BKXf4R74o+WMSN4Wz5ioH4YiQ2QPSgOgTU1lv7hIW8MeOJyPt+Qqf6mZVCBcLjApjb2qyT8Q3wABTSK3VV3UfKisEHkoGqWBt5iR9kD5ihImxgDNWftHCRcQuRiNwY29Cdx+VVaQFJCvQVHlWbHg/QYjnzqVXoNDtUqtUhwtX9akV6EQ1MprGCQ1bA1CucVIKJjavawCsIrGMxWYrZd+VenasAiK1qyGplBc4QFj5LvRdvpN3cOCV7tTzY86KTYLFZXG/U0ZaaPc3eGI4I/3j1qyWGiQWwBZeN/3mFM+6CDw1RQ+wWVebQYkh8PEJP3jz+6kNzA1vI0cg36HzroMqZpTqOmx3MbBsg9GHSi4/QLKJPtmp9Ftu9vF9KLvdHu12jUSZ8tiKJ0aymtX/AGy4aljF2O3gexeEBT0FbLg7KNzUkUBYDbnRMVvwHNWJkSQng350NNGucgmmLUFdJseDlQY8BeX4CcCvFUZLEE5rZl3r0ctqU6eofZBeMgUyAwBWVlOcYp7S2hudLuAmA6rxoc/aXcflVGci4jEwG7bmsrKnyaDH9jEQ7cqlVKysqBQmRKkRd6ysrGCFTYVIFrKysA92HOtkDyZEacWPYVlZTLLM3QZDpF5M2HCxJ5lgT+FMrfs/Ao/bOZG9eVZWVVRSETGVrp1tbjEUYX2otY1xWVlMY34cVqwrKysYjK1EyA8qysogIXgBOdqBu4cZYY2rKyiFBVmcxrgUUyNjJxWVlAxEV4uVQyR9DWVlYwBPAeIlcYofGDWVlBo6uKTeD//Z"/>
          <p:cNvSpPr>
            <a:spLocks noChangeAspect="1" noChangeArrowheads="1"/>
          </p:cNvSpPr>
          <p:nvPr/>
        </p:nvSpPr>
        <p:spPr bwMode="auto">
          <a:xfrm>
            <a:off x="155575" y="-617538"/>
            <a:ext cx="1714500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8" name="AutoShape 4" descr="data:image/jpg;base64,/9j/4AAQSkZJRgABAQAAAQABAAD/2wBDAAkGBwgHBgkIBwgKCgkLDRYPDQwMDRsUFRAWIB0iIiAdHx8kKDQsJCYxJx8fLT0tMTU3Ojo6Iys/RD84QzQ5Ojf/2wBDAQoKCg0MDRoPDxo3JR8lNzc3Nzc3Nzc3Nzc3Nzc3Nzc3Nzc3Nzc3Nzc3Nzc3Nzc3Nzc3Nzc3Nzc3Nzc3Nzc3Nzf/wAARCACnAN8DASIAAhEBAxEB/8QAGwAAAgIDAQAAAAAAAAAAAAAABAUDBgACBwH/xABGEAACAQMCAwYCBwMKAwkAAAABAgMABBEFIRIxQQYTIlFhcTKBBxRCkaGxwSNS0RUWM3JzosLh8PFigrIkJUNTVGNkhJP/xAAZAQADAQEBAAAAAAAAAAAAAAABAgMABAX/xAAmEQACAgICAgICAgMAAAAAAAAAAQIRITEDEgRBIlETMgWRQlLR/9oADAMBAAIRAxEAPwDtYFaOMA1KcAUPO/ApPpWMVrtcQbPu87seXnVNtbNpGwBj0FP9ZvDd3zKCCkQ4dvPrWaPbBmyRUZu2PHCIrXQ+PGVzTBdCWBe9dNlGfu3qx6fbphdql1srDpF5Jj4YWx91FQwDtk5NMqOWZOflQ5XatomJZvWpGXb3qSKegR0qJ1oyRM7ionUYphGBlMnB5V73VSSIRgjlWBuvSsA8ETY51nd1sXOOtaq+TijZqNXhRgQ4yvlQK6Y6yF4ruYeQfBA/WmJbzrwt5U0ZyjpiShGW0eWuratYDhcd/F14G4sfI7/dR9vrFvdkji4ZOZQ7EfI70sY5OM/hQWpxLNFuo4hyI5r867OPzZx/bJx8vgQnrDLK0mRnzqFn3xW2kaNNeaFbXlleMzlCJIrjcFgejDcfPNBzvJayd3eQtbnkC/wn2YbGvQ4/K4uTB5nL4fNx+rJW3NSWz3FvJ3sEjqy8ijEGhuLG5procUdxexpMcRJ45D/wjc10S/WzmjfYscPa2bTlt4L5TcSFOKQ4KsmScDcb7YPzqyaT2h0/VBw28uJQN432P+dctv7k3t7NcuAvG5IXyHSm1tI2k6BLdKQJr09ygPMIPiIPTeuHl8eDSa2z0eDy+TtTeEdQwh960KsOtcs0Xthf2HDHcsbmAdGPiA9D/Gr5pWvWWpRhradGbGWRjhwfauSfDOB6PF5EOTWxtxYrC2ahMx6ithIpG+1SOjqFuaQ9pr/6nptxMp8Sxkrnz6U7k9s+lVLtpj+TLkc/2ZIBpW6VmRVdCJMDs27Mck5yc1ZtI8IzVZ0AYt2Hmc1ZNOOFFc6HaLXYOABUPal8aFdAH4lC/eRUNrLgCh+08pbRpF6sQBVv8Sfs5sDiTI6V6WyST8t6Z3Gr9mOy44dclSe/YcRt1UsYh0BC9fegZPpS7JRn9jpoP/1cn8WFTUGU7ohyTy3qMqzZAB+6vX+l/Rk2h0cHHlbIP1qM/TNAP6PR39No1/Q1ugOxt3Erco3b2U1sNPu3A4LWYj+oaGk+mi+O1vpTY/tB+i0JN9MeuvlYrAKzHbMzfwFHowdh3HoeqSx5SyuDv+4ami7K605yNPlGfMYqpn6T+1TZEdtEPRjJv/eFRP247X3J8UlpCvmYy2PvJo/jB2LwOx+sZ8cMSD/jlUfrW38z73/xLmxT+tcLXN27V9qbuZYjqMasxwDHEhBPzBp4tlrskKPcdobtWcA8CKFxn2rdKMnZbB2OcnD6pYr/AFWLfkKyXsYjRELq8LyEHhURtg/PFU2TSdRcYm1zUSD079hn8a3Tsxbyf0s947DmxnJIrYDRa+ySXGmC+0i8QrJC/eIOjI3Mj5j8aM1EK6sGUMp5qQMUl0iWWwvYbKWaWZFXMLzNxOFY4Zc+XIgdMU5u980rf0avsqN7a/VmY2bmHfPBzT7unyIpcNeNqzR3nFBkbyRnKEfmKfakueKqVrUec+Z2ro4vK5IPZDl8Ti5NosCSNKgltrgMjbqynIqSTUrkokV2WdFGFx9nfNA9k+zgu9LhuLO4ktrhsh2U5BPqKYXlhqemgm+t+8i/8+3GR816V6EfJUt4Zwz8CcVayj1XV14lORWLM8cgeNirDkw2IoFO7kPeQyD3Q/n5VN3zYAlGVH21roXIqzk4nxST+P8ARa9H7ZXln+zu/wDtEf7x+Ie/nVv0vtJZampaAgEc1Ox+6uTghhlGyPMVkczxSccbsjeasRUOTx4TzE7ODzOTj+Mso79I1VbteFNhOTzMTflVmkOM5qo9s5mTTZ5GGECEY887frXmT/U9VbK12fbMDe9P7FsAe9V7QBiH33p7anGPeuZaKMeQyct6E7SXX1fS3nyG7kNLgjbwox/Ston5Uj7f3Hc9lr9//jyY+4D9aomTZwONZ9Wupbi5kLF2LySMdyTzNb/VbZHOB3ijrvio7PvDblFU8J3LUbb27EjoKtoUy3tI5GXKAb8sbAU6trOP4oo1XHIHbND24WNT4o88vFR8U7MgBdCPJc0jYyRKihX4mCBsY58/lQl2iySnEYUg4JGMkemeftRyOqqcIRjfOc1DdzqkivIiuOWeRB+fOsmZoA4jHhGTCHk5FNtB0yO/ujLI2B1wSD/CljCVj4MlW5DiGP8AKrj2dt1gtFK4aVt2yuDRbAbaboVtbuZVjR5FY4cqMnyp40Hg4mAOd+VeQQ906hmOxyabLaqykHfrzqTbZRJIp6ujaieNWxnAUchTeO2UHwg4xWHTk+vGQA5HOmiWxVckcqWxqKzqSmK+tZPMsmfLPL9acTvxqGHUZoHtDHiNJByVwT7cv1qaJy1qp64FYVoW3wyGqn60mASOe5q5XQzxVVdZTKtignkJZOwPhtJE6JMw+/eryQJI914l6AmqH2GOPrKFseJHx7oKvcWO6GBkY+ddJWCwVvVeztjdTGSNTbzEk8cRC596RXWg6pbAukf1qMAFimzj3HWrtcsCxHMBTjPX/XnRNoVChiBnruMjO3TpTx5JR0wcnDDlXyRy08QPwMrDmOHBHuK970EYcbjqK6LrFjbzsO/iU5643FILjsks29rMyDOeGQZHyNdEPJ+zh5f47/R/3/06u7euKpfb4/8Ad8w6vhceW4q4Od6rXbGe3gsGknijdeLYMMgnp+NcktFU8la0I8UZNObfb76R9nn442OAOI5wOVOoTXMtFWMY25VV/pSn7vshdjq6BB82UVZIzVO+lt8dmQv70sY/vZ/SnjsRnM9Kt2NqCqsF64zlvn0FEyLIqt3cZYg7lCQPmR/GjNLCizVZFLDh2BA/3oO7XD7Jlzvls4X8auIexbAh2Rm8lOSPXnUsMiR+FMHH3Ck8zhT4Nv8AiO2fnUsc0ips4CncnHOkaGTHEU5d/CrEDoRyFEXjMIkZCTkeW34b5pTFdceI1bluX86czOscAAVu8G4IZsH3rJBYFbSRNcKvG2TzDLw/hV+7MxM8cbZyeRwelUawDXU/eMmM/umrz2YcxSKhGyuCRtWsFYGHbITWGiXF5bsA6DK4558xSb6N+0F/qcc8V/L3xjGVfhI+R88VcNXkgm0+aGQB0kUjhI5GkfZiwh0y2aRFwSDlce9KMsj+2gUguw5nY1Te03bVNLmMEFu08mSXZWxwqOtW+5mdNPYIQrFdvTNUSbsmNc1HErkB92x5ilVIZp0MIbw6zo8t1GCYeHOTzGPbaiLRuKzGOhP8f1qxWmkW2maKdPgAMSxsozzJI61V9IJNiQfiXGR5YyP8NaSBdmtxvmq5qy7NVjuOtIdUXOc+9T9joY9jdrpweTW6Mp9RkH8hV+hHgO/Q1zHs3fi01TT0k/o7hHi9iGGP+quoQ7RE5HEM7efpXSngpEDvlxxkbnyHr6VlseCYno3M9M4qScnhAwACMYPPBqJuNVRcAqCSAOm1YoGT+NUOF8zjpUaqSBwkAjnUtocrwnBB5jqBWzQeLIOM0TFhXfc7+lV3tqLaPQ5vrIGCPD58XMVYEy3w9eZpd2itZJtMkSHeQjAGPi9KL0cBRezYxDyxgdKdx+dJuz6sFdZAQ4OGz505TbArlRVhUZqkfS66/wAjWqEDLTrg55bMauyVz76YZWFnp6DG8xIH/J/nTx2LLRVoiY7JAjI3hzhcA0BNdsx4HHD6g4o61RTZgZ8ZXkBSW8VopmVj13U7VdEzJ2LfA+CBzOKhhyzZZyxHXPT1rVQrSEcO55E5om2jRypbACnmd6ARlpMahuNVGTszHkB0AFNLqUGMBm4ixHhA2oO1JQvw7YXIA86JEsbxhRxZGNqBhnpkYMYIAOTsx6em1OLeRrZlkXcH4sUr05hJ4Wx4R58qPkfMXAvQ/P5VN7KVgsQuI7p4OPIXJ5GtXvisri2hJiVtz50lsLp482zMAoOQehPWjH1ORHcrE6g7nuxtReUW8WEZSakP7Wb6+i8YQHnhuhz6VJDHHayyohK8jsMCldpdqpXuISn7MKqjmxzuT8zWGYwu8txIVzvwf50VonzJKTSHN1dxqvChVm8gaqmnkCS6jOxSRx+IP6mh7jWQHka3QyOfhIHwioNCnMs85c5ZmyffB/ypZaJxDrjrSbU1yD7U7nGQ1KNRGRn0qRZFeulYW1vKuR3UzjI6ZAI/Kur9m9Ri1HRYLtmzJwgTBeYI2rl7gmxmAzkSA8/Q1Yvo51HurifT3bAm8aZGdxzFXiwp1Iukw4ELHLEtkA+VSQHKgbjNbTYLDPL1qJdnPCc4NMypMi48akhvxFTNITg5ycYqWwjBWQvjjqK4JRmIGQDjaiiankscO3KtpVBXxdK0tmDNtRDjKkYzmmRys5rBb/UdWuYVDd2ZDwsw+IZ6UeD4qZ6ro7PcJcQDxZ8S56efvQb2rq2SCPMEcq55Rpjp2bJXNfpfPFc6XHk/FI2PkgrpKHBwcCudfSZDHcavpqtMg+McJO+Mjf8Au4rQ2ZlS065S1UzTHL7d2vnQGpy5uwzDLMOLbpVsurfTbR8zvCowAOLfPrVR1vuReO9rIXibqRjBFVTtCA/EWYtKfD5eZo6yjaVkLY23JNJlkYOCDnB86f6VZzah3KWasOLPGztgevKiGn6QbaxP3zcKEowIyaC4nhuZInBBz542qSayu7K4kiIkPA2M5yD5ULeZlxK5Peg7qdsCtQHjYfFdi0mEgZyOWM7VYLDUo7ghXYByNjnlXP7mVlk/ZsfYmprC7mDsBsTsfPFK4jJ/Z1K0tEkIAbYj7/SjRpc25QnDbFfSqxoWpnugWJJAzj1qzt2gtLSzWS5mUcW/DneovsngdOsnncXtuvFGyKf3t9qXXUVwSPrLvLvkAbZrJ+3FoVEENvPLnqoAP41vF9Z1Fg5R4A3w8eMge1G5LYNgk8yQR90AEUclJ3rbQJM3DHhxxYOCCOtHjSYg/EQ07g7s5GPXH+utb3Nq9tcQy5GCGUDqABn9KzkmZImn2DDrSu+Hh+VN50ZmJCkjltQd1ZzMmSmB5sKSh0ytoQEnVvtY/X+NbaRLFYTwagHmMkc3D4FHANhzPPfJ+6vNQh7nAByc52pckLmF+F8IN+E5wcbDaqRYJbOySyB0DJ8LLxUMk2GwBuTz+VQ9mDJqWj2rcWW4MEn9fOmU+nPbyRcCGQMQDnmD51Sm8lXNaMsXeFS7OTxnr+dFXUgVdtycE1rc28qLsmw29qGvXKhUA8WKbSJJ2yz6fJxrmjnOwxzpZpjBfCDsKZKeI8R6cq0dEpbBZIy3FxnB9KDmhCpuo88sOdMmALjyqOZeNsN8IotCiaeIOpGAM9RXG/pPZjrFhwkYWJmJ/wCeu3TCJX4XPhPM+Qri3biN37UxGKGSW2W3CkIM8y3P0pKphsp91Kk8jyiPh2ACkk4x7nNb6YI3vIEmCvwyAkNuOdO7vs9cm4Sf+TpordyobABK9CRSyWxg+scDXioq5ZZGHDkew67VT0BOmMG0Ozu726Z4njIcFeDZR54qPULr+SVit9PwqfGGBOV3xWtney2BaSCbvM7YJOG9eVCajePqNyOMKuFwFQZzncn8qSnZeXLHp8VkEu9RubqXvbqV5Hz9o5HyqN5OONxwZO2D5VsYEzs4HLBwdhRcdkL2dRaSiR8eJZEIx605BW2Ibg8b1JpyM9zhdzTn+adwXDSTxrxNjCAnbzq0aV2R0+0tjLdTu0rglOEYIHqensKm5JFHBrYjeZY+GCxWR5SAWb4gp9MVJF2ev7uRXupSik7g7uf0FWeysYoY/BCqcsKp5e560zgiaRyseS+dyOePTy96R8v0H8dbYr07SLSwAIReLqzHJzTMRSkhYz4G+IZxtTCw0ySZWMoXhXngU4g0wgDiUBP3R1qfykG0hHbRtAwPiYHlncD/AF6VmpNAeAOSZRIp3zuOR/2qyi0hhU+EL5Z5Cqx2ouEs7YTG2lZGfxOFwoI9aEuOapjqcKHo1Bu4jEFsFPCM7c9qSX7XFwGAHuBVu0WOGawhkYKG4dqMa1hwSoT5Cr/jv2R70zmMPZ2a8lBlVljz4m5HHpUXanS106ON7dR3YHCRge+9XjWr62sslyBIo3Unn7VzjXtUm1efGSsCnlQdRVBzJ2XL6OJ1GljvBjcnYYA3q8leIcR3HSqJ2MQfVoohtmNMjHPmTV9eRYoNzyqsdBmtEFxjgzkEUiuFMs7FSAB50yZyyEdDvigD4GO+550WaOA+C5aGUD7JIB+dORNwDmD7Gq1dS9zCZc44SNx55AFCfy0WcRBgnCMjiOS/qcDFSg6WQSVsuIkLbnGBUcshG4+HnSSPVFSPLyBtvhUb1tHqTzAgDY7KFbNP2QlMnvAOFtiFIJzXMrmVDrt8VCCXhTgAOfCF/wB66K10ZCIxEzuxxuPh9aq+u2MiqZrG3WRcBZIvtEDyPX2pJ0wxtCxrtprVrU3csIYbtGcY9j0qt/zRtxP3zXLyI25659Scb/OtbmW5tZCUknTfIWTfH3ivY9b1IDxSkgeUS/wqdyWmUfV7Q5gsbG300Wc8PfKoy5TA4t879RyGwpHNYtOne26JFcL4VZDjjXPIjz3rWXVr+TIZgVPMCNRn32qN7++lYsXIOAPAgG3yFHvIy6L0S/zcuprFri6hhgnJyWfMeQBjZRt86Ptbvu7JbT6pb8eOEyqDlh7HH3mlRn1AgqxfJG/g/wAq9T+U2IaNbji55VT/AArOcmBRingsFpB3Sj9ixcDAGeQoo27yHilGC3Vht91V9LXWpSAttetvsfFz/Kpx2e1+eQBrS5JYZ8RIqdNjuS9DtY4o0JWeIMOpcLRtrq+l2iMguYBv9g5Y78tqRwdhtcfea3SMeckgFFfzImVR9a1SwhA/9zP5UaFuyy2Wr290JGtELsgycgLn0GetMre5uJbhYSDGOEHIFVzTLHSdLLGTVluZOHhAjjY8PqKc6ZK0Tu9lZandFhgPJHwgfM1ZSSJuNlji06NfGzFzz8VBa9bw3Vm1oiq/e7MOhA/WhZ9Q1DhAk+qWn9tPxt9y70uuboNxd/f3M4P2IF7pPvO/4VpcioygQTXNzpBIkK8Ep4lRmAYH0A6VpLqWpSIzxx9zGw3kmPAD/r0qCS7WLP1S3igzzZRxOfdjk0tnkeRy8js7HmWJNS7MekD6gv1h2a4uZLgnoMhfvO/4Ck13jGFUKBgYFN5Bs2fKhILGW+nCQjlgk9KCtsqkXPsDC7WrXUhyowiD0H+9W8AynLcvKlugWX1PTYrcY23zjmaal0TPpXWtHO8shuVCISAOVKOHxEnrTG5n7w4A/Gl7uVJ4efWsOtAur5GlXXDniWPiGOeRuPyqraYvF4mzljmrVq3GlpcCVSg7shjnblzpBpunyJYoyHB4eT9ag4dgdkth8JIOVJBz0OKPilYc0jbbHiQfnzpLHeiJzHLGwYHcgjFMIryAjdyPcUug3YyR7d2PeWx945nX8yRXojtiDwXd/ASc7lZBj22oMXMJ5OvvkCtzPEcZkG243rWYJWCdRhNYgYeU9iv8DXjW979m70dvU2pX/DUInToxPyrDMpG2fuNawUS9xe9Z9E//ABb+FeGK9/8AUaIvqIT/AAqHvP3eImvC7eR++tZqJhHf8zqemL6rak/4a9C3anJ12Bf7Oy/iKGLORyHzNeYfzUfKtZqCSkv2+0F6fSKEL/iqN7a0I45L7VZSD1mVf41DwsOtamME5wCT6VrYKR69vpfNrW4mPnNeMf8ApArUGyj/AKLSrBcciyM5/vE1qY1zvt7VqYl9T7mtkIQNTuIxiFo4f7GJU/IUJcXk8xzLLLJ/WYmsMa45V53YxyFY1g5by2+VRtxHpvRfCPKtHGxoUGwF1b938aCkaTj4QqjJx50ykG1DQQd7dxr65NZK2N6I4dDfWwy968dsrFW4duIjY7+VWvR9Pgt41gi4e7jGMj7VObG0it7NEUKNugrwRohCxqFHoK6lFJE3Nk0W4GDgLtUJbiZjvjOBUpDCMgDPnUPEy4BHpRMiCY4zjY0BKXf4R74o+WMSN4Wz5ioH4YiQ2QPSgOgTU1lv7hIW8MeOJyPt+Qqf6mZVCBcLjApjb2qyT8Q3wABTSK3VV3UfKisEHkoGqWBt5iR9kD5ihImxgDNWftHCRcQuRiNwY29Cdx+VVaQFJCvQVHlWbHg/QYjnzqVXoNDtUqtUhwtX9akV6EQ1MprGCQ1bA1CucVIKJjavawCsIrGMxWYrZd+VenasAiK1qyGplBc4QFj5LvRdvpN3cOCV7tTzY86KTYLFZXG/U0ZaaPc3eGI4I/3j1qyWGiQWwBZeN/3mFM+6CDw1RQ+wWVebQYkh8PEJP3jz+6kNzA1vI0cg36HzroMqZpTqOmx3MbBsg9GHSi4/QLKJPtmp9Ftu9vF9KLvdHu12jUSZ8tiKJ0aymtX/AGy4aljF2O3gexeEBT0FbLg7KNzUkUBYDbnRMVvwHNWJkSQng350NNGucgmmLUFdJseDlQY8BeX4CcCvFUZLEE5rZl3r0ctqU6eofZBeMgUyAwBWVlOcYp7S2hudLuAmA6rxoc/aXcflVGci4jEwG7bmsrKnyaDH9jEQ7cqlVKysqBQmRKkRd6ysrGCFTYVIFrKysA92HOtkDyZEacWPYVlZTLLM3QZDpF5M2HCxJ5lgT+FMrfs/Ao/bOZG9eVZWVVRSETGVrp1tbjEUYX2otY1xWVlMY34cVqwrKysYjK1EyA8qysogIXgBOdqBu4cZYY2rKyiFBVmcxrgUUyNjJxWVlAxEV4uVQyR9DWVlYwBPAeIlcYofGDWVlBo6uKTeD//Z"/>
          <p:cNvSpPr>
            <a:spLocks noChangeAspect="1" noChangeArrowheads="1"/>
          </p:cNvSpPr>
          <p:nvPr/>
        </p:nvSpPr>
        <p:spPr bwMode="auto">
          <a:xfrm>
            <a:off x="155575" y="-617538"/>
            <a:ext cx="1714500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0" name="AutoShape 6" descr="data:image/jpg;base64,/9j/4AAQSkZJRgABAQAAAQABAAD/2wBDAAkGBwgHBgkIBwgKCgkLDRYPDQwMDRsUFRAWIB0iIiAdHx8kKDQsJCYxJx8fLT0tMTU3Ojo6Iys/RD84QzQ5Ojf/2wBDAQoKCg0MDRoPDxo3JR8lNzc3Nzc3Nzc3Nzc3Nzc3Nzc3Nzc3Nzc3Nzc3Nzc3Nzc3Nzc3Nzc3Nzc3Nzc3Nzc3Nzf/wAARCACnAN8DASIAAhEBAxEB/8QAGwAAAgIDAQAAAAAAAAAAAAAABAUDBgACBwH/xABGEAACAQMCAwYCBwMKAwkAAAABAgMABBEFIRIxQQYTIlFhcTKBBxRCkaGxwSNS0RUWM3JzosLh8PFigrIkJUNTVGNkhJP/xAAZAQADAQEBAAAAAAAAAAAAAAABAgMABAX/xAAmEQACAgICAgICAgMAAAAAAAAAAQIRITEDEgRBIlETMgWRQlLR/9oADAMBAAIRAxEAPwDtYFaOMA1KcAUPO/ApPpWMVrtcQbPu87seXnVNtbNpGwBj0FP9ZvDd3zKCCkQ4dvPrWaPbBmyRUZu2PHCIrXQ+PGVzTBdCWBe9dNlGfu3qx6fbphdql1srDpF5Jj4YWx91FQwDtk5NMqOWZOflQ5XatomJZvWpGXb3qSKegR0qJ1oyRM7ionUYphGBlMnB5V73VSSIRgjlWBuvSsA8ETY51nd1sXOOtaq+TijZqNXhRgQ4yvlQK6Y6yF4ruYeQfBA/WmJbzrwt5U0ZyjpiShGW0eWuratYDhcd/F14G4sfI7/dR9vrFvdkji4ZOZQ7EfI70sY5OM/hQWpxLNFuo4hyI5r867OPzZx/bJx8vgQnrDLK0mRnzqFn3xW2kaNNeaFbXlleMzlCJIrjcFgejDcfPNBzvJayd3eQtbnkC/wn2YbGvQ4/K4uTB5nL4fNx+rJW3NSWz3FvJ3sEjqy8ijEGhuLG5procUdxexpMcRJ45D/wjc10S/WzmjfYscPa2bTlt4L5TcSFOKQ4KsmScDcb7YPzqyaT2h0/VBw28uJQN432P+dctv7k3t7NcuAvG5IXyHSm1tI2k6BLdKQJr09ygPMIPiIPTeuHl8eDSa2z0eDy+TtTeEdQwh960KsOtcs0Xthf2HDHcsbmAdGPiA9D/Gr5pWvWWpRhradGbGWRjhwfauSfDOB6PF5EOTWxtxYrC2ahMx6ithIpG+1SOjqFuaQ9pr/6nptxMp8Sxkrnz6U7k9s+lVLtpj+TLkc/2ZIBpW6VmRVdCJMDs27Mck5yc1ZtI8IzVZ0AYt2Hmc1ZNOOFFc6HaLXYOABUPal8aFdAH4lC/eRUNrLgCh+08pbRpF6sQBVv8Sfs5sDiTI6V6WyST8t6Z3Gr9mOy44dclSe/YcRt1UsYh0BC9fegZPpS7JRn9jpoP/1cn8WFTUGU7ohyTy3qMqzZAB+6vX+l/Rk2h0cHHlbIP1qM/TNAP6PR39No1/Q1ugOxt3Erco3b2U1sNPu3A4LWYj+oaGk+mi+O1vpTY/tB+i0JN9MeuvlYrAKzHbMzfwFHowdh3HoeqSx5SyuDv+4ami7K605yNPlGfMYqpn6T+1TZEdtEPRjJv/eFRP247X3J8UlpCvmYy2PvJo/jB2LwOx+sZ8cMSD/jlUfrW38z73/xLmxT+tcLXN27V9qbuZYjqMasxwDHEhBPzBp4tlrskKPcdobtWcA8CKFxn2rdKMnZbB2OcnD6pYr/AFWLfkKyXsYjRELq8LyEHhURtg/PFU2TSdRcYm1zUSD079hn8a3Tsxbyf0s947DmxnJIrYDRa+ySXGmC+0i8QrJC/eIOjI3Mj5j8aM1EK6sGUMp5qQMUl0iWWwvYbKWaWZFXMLzNxOFY4Zc+XIgdMU5u980rf0avsqN7a/VmY2bmHfPBzT7unyIpcNeNqzR3nFBkbyRnKEfmKfakueKqVrUec+Z2ro4vK5IPZDl8Ti5NosCSNKgltrgMjbqynIqSTUrkokV2WdFGFx9nfNA9k+zgu9LhuLO4ktrhsh2U5BPqKYXlhqemgm+t+8i/8+3GR816V6EfJUt4Zwz8CcVayj1XV14lORWLM8cgeNirDkw2IoFO7kPeQyD3Q/n5VN3zYAlGVH21roXIqzk4nxST+P8ARa9H7ZXln+zu/wDtEf7x+Ie/nVv0vtJZampaAgEc1Ox+6uTghhlGyPMVkczxSccbsjeasRUOTx4TzE7ODzOTj+Mso79I1VbteFNhOTzMTflVmkOM5qo9s5mTTZ5GGECEY887frXmT/U9VbK12fbMDe9P7FsAe9V7QBiH33p7anGPeuZaKMeQyct6E7SXX1fS3nyG7kNLgjbwox/Ston5Uj7f3Hc9lr9//jyY+4D9aomTZwONZ9Wupbi5kLF2LySMdyTzNb/VbZHOB3ijrvio7PvDblFU8J3LUbb27EjoKtoUy3tI5GXKAb8sbAU6trOP4oo1XHIHbND24WNT4o88vFR8U7MgBdCPJc0jYyRKihX4mCBsY58/lQl2iySnEYUg4JGMkemeftRyOqqcIRjfOc1DdzqkivIiuOWeRB+fOsmZoA4jHhGTCHk5FNtB0yO/ujLI2B1wSD/CljCVj4MlW5DiGP8AKrj2dt1gtFK4aVt2yuDRbAbaboVtbuZVjR5FY4cqMnyp40Hg4mAOd+VeQQ906hmOxyabLaqykHfrzqTbZRJIp6ujaieNWxnAUchTeO2UHwg4xWHTk+vGQA5HOmiWxVckcqWxqKzqSmK+tZPMsmfLPL9acTvxqGHUZoHtDHiNJByVwT7cv1qaJy1qp64FYVoW3wyGqn60mASOe5q5XQzxVVdZTKtignkJZOwPhtJE6JMw+/eryQJI914l6AmqH2GOPrKFseJHx7oKvcWO6GBkY+ddJWCwVvVeztjdTGSNTbzEk8cRC596RXWg6pbAukf1qMAFimzj3HWrtcsCxHMBTjPX/XnRNoVChiBnruMjO3TpTx5JR0wcnDDlXyRy08QPwMrDmOHBHuK970EYcbjqK6LrFjbzsO/iU5643FILjsks29rMyDOeGQZHyNdEPJ+zh5f47/R/3/06u7euKpfb4/8Ad8w6vhceW4q4Od6rXbGe3gsGknijdeLYMMgnp+NcktFU8la0I8UZNObfb76R9nn442OAOI5wOVOoTXMtFWMY25VV/pSn7vshdjq6BB82UVZIzVO+lt8dmQv70sY/vZ/SnjsRnM9Kt2NqCqsF64zlvn0FEyLIqt3cZYg7lCQPmR/GjNLCizVZFLDh2BA/3oO7XD7Jlzvls4X8auIexbAh2Rm8lOSPXnUsMiR+FMHH3Ck8zhT4Nv8AiO2fnUsc0ips4CncnHOkaGTHEU5d/CrEDoRyFEXjMIkZCTkeW34b5pTFdceI1bluX86czOscAAVu8G4IZsH3rJBYFbSRNcKvG2TzDLw/hV+7MxM8cbZyeRwelUawDXU/eMmM/umrz2YcxSKhGyuCRtWsFYGHbITWGiXF5bsA6DK4558xSb6N+0F/qcc8V/L3xjGVfhI+R88VcNXkgm0+aGQB0kUjhI5GkfZiwh0y2aRFwSDlce9KMsj+2gUguw5nY1Te03bVNLmMEFu08mSXZWxwqOtW+5mdNPYIQrFdvTNUSbsmNc1HErkB92x5ilVIZp0MIbw6zo8t1GCYeHOTzGPbaiLRuKzGOhP8f1qxWmkW2maKdPgAMSxsozzJI61V9IJNiQfiXGR5YyP8NaSBdmtxvmq5qy7NVjuOtIdUXOc+9T9joY9jdrpweTW6Mp9RkH8hV+hHgO/Q1zHs3fi01TT0k/o7hHi9iGGP+quoQ7RE5HEM7efpXSngpEDvlxxkbnyHr6VlseCYno3M9M4qScnhAwACMYPPBqJuNVRcAqCSAOm1YoGT+NUOF8zjpUaqSBwkAjnUtocrwnBB5jqBWzQeLIOM0TFhXfc7+lV3tqLaPQ5vrIGCPD58XMVYEy3w9eZpd2itZJtMkSHeQjAGPi9KL0cBRezYxDyxgdKdx+dJuz6sFdZAQ4OGz505TbArlRVhUZqkfS66/wAjWqEDLTrg55bMauyVz76YZWFnp6DG8xIH/J/nTx2LLRVoiY7JAjI3hzhcA0BNdsx4HHD6g4o61RTZgZ8ZXkBSW8VopmVj13U7VdEzJ2LfA+CBzOKhhyzZZyxHXPT1rVQrSEcO55E5om2jRypbACnmd6ARlpMahuNVGTszHkB0AFNLqUGMBm4ixHhA2oO1JQvw7YXIA86JEsbxhRxZGNqBhnpkYMYIAOTsx6em1OLeRrZlkXcH4sUr05hJ4Wx4R58qPkfMXAvQ/P5VN7KVgsQuI7p4OPIXJ5GtXvisri2hJiVtz50lsLp482zMAoOQehPWjH1ORHcrE6g7nuxtReUW8WEZSakP7Wb6+i8YQHnhuhz6VJDHHayyohK8jsMCldpdqpXuISn7MKqjmxzuT8zWGYwu8txIVzvwf50VonzJKTSHN1dxqvChVm8gaqmnkCS6jOxSRx+IP6mh7jWQHka3QyOfhIHwioNCnMs85c5ZmyffB/ypZaJxDrjrSbU1yD7U7nGQ1KNRGRn0qRZFeulYW1vKuR3UzjI6ZAI/Kur9m9Ri1HRYLtmzJwgTBeYI2rl7gmxmAzkSA8/Q1Yvo51HurifT3bAm8aZGdxzFXiwp1Iukw4ELHLEtkA+VSQHKgbjNbTYLDPL1qJdnPCc4NMypMi48akhvxFTNITg5ycYqWwjBWQvjjqK4JRmIGQDjaiiankscO3KtpVBXxdK0tmDNtRDjKkYzmmRys5rBb/UdWuYVDd2ZDwsw+IZ6UeD4qZ6ro7PcJcQDxZ8S56efvQb2rq2SCPMEcq55Rpjp2bJXNfpfPFc6XHk/FI2PkgrpKHBwcCudfSZDHcavpqtMg+McJO+Mjf8Au4rQ2ZlS065S1UzTHL7d2vnQGpy5uwzDLMOLbpVsurfTbR8zvCowAOLfPrVR1vuReO9rIXibqRjBFVTtCA/EWYtKfD5eZo6yjaVkLY23JNJlkYOCDnB86f6VZzah3KWasOLPGztgevKiGn6QbaxP3zcKEowIyaC4nhuZInBBz542qSayu7K4kiIkPA2M5yD5ULeZlxK5Peg7qdsCtQHjYfFdi0mEgZyOWM7VYLDUo7ghXYByNjnlXP7mVlk/ZsfYmprC7mDsBsTsfPFK4jJ/Z1K0tEkIAbYj7/SjRpc25QnDbFfSqxoWpnugWJJAzj1qzt2gtLSzWS5mUcW/DneovsngdOsnncXtuvFGyKf3t9qXXUVwSPrLvLvkAbZrJ+3FoVEENvPLnqoAP41vF9Z1Fg5R4A3w8eMge1G5LYNgk8yQR90AEUclJ3rbQJM3DHhxxYOCCOtHjSYg/EQ07g7s5GPXH+utb3Nq9tcQy5GCGUDqABn9KzkmZImn2DDrSu+Hh+VN50ZmJCkjltQd1ZzMmSmB5sKSh0ytoQEnVvtY/X+NbaRLFYTwagHmMkc3D4FHANhzPPfJ+6vNQh7nAByc52pckLmF+F8IN+E5wcbDaqRYJbOySyB0DJ8LLxUMk2GwBuTz+VQ9mDJqWj2rcWW4MEn9fOmU+nPbyRcCGQMQDnmD51Sm8lXNaMsXeFS7OTxnr+dFXUgVdtycE1rc28qLsmw29qGvXKhUA8WKbSJJ2yz6fJxrmjnOwxzpZpjBfCDsKZKeI8R6cq0dEpbBZIy3FxnB9KDmhCpuo88sOdMmALjyqOZeNsN8IotCiaeIOpGAM9RXG/pPZjrFhwkYWJmJ/wCeu3TCJX4XPhPM+Qri3biN37UxGKGSW2W3CkIM8y3P0pKphsp91Kk8jyiPh2ACkk4x7nNb6YI3vIEmCvwyAkNuOdO7vs9cm4Sf+TpordyobABK9CRSyWxg+scDXioq5ZZGHDkew67VT0BOmMG0Ozu726Z4njIcFeDZR54qPULr+SVit9PwqfGGBOV3xWtney2BaSCbvM7YJOG9eVCajePqNyOMKuFwFQZzncn8qSnZeXLHp8VkEu9RubqXvbqV5Hz9o5HyqN5OONxwZO2D5VsYEzs4HLBwdhRcdkL2dRaSiR8eJZEIx605BW2Ibg8b1JpyM9zhdzTn+adwXDSTxrxNjCAnbzq0aV2R0+0tjLdTu0rglOEYIHqensKm5JFHBrYjeZY+GCxWR5SAWb4gp9MVJF2ev7uRXupSik7g7uf0FWeysYoY/BCqcsKp5e560zgiaRyseS+dyOePTy96R8v0H8dbYr07SLSwAIReLqzHJzTMRSkhYz4G+IZxtTCw0ySZWMoXhXngU4g0wgDiUBP3R1qfykG0hHbRtAwPiYHlncD/AF6VmpNAeAOSZRIp3zuOR/2qyi0hhU+EL5Z5Cqx2ouEs7YTG2lZGfxOFwoI9aEuOapjqcKHo1Bu4jEFsFPCM7c9qSX7XFwGAHuBVu0WOGawhkYKG4dqMa1hwSoT5Cr/jv2R70zmMPZ2a8lBlVljz4m5HHpUXanS106ON7dR3YHCRge+9XjWr62sslyBIo3Unn7VzjXtUm1efGSsCnlQdRVBzJ2XL6OJ1GljvBjcnYYA3q8leIcR3HSqJ2MQfVoohtmNMjHPmTV9eRYoNzyqsdBmtEFxjgzkEUiuFMs7FSAB50yZyyEdDvigD4GO+550WaOA+C5aGUD7JIB+dORNwDmD7Gq1dS9zCZc44SNx55AFCfy0WcRBgnCMjiOS/qcDFSg6WQSVsuIkLbnGBUcshG4+HnSSPVFSPLyBtvhUb1tHqTzAgDY7KFbNP2QlMnvAOFtiFIJzXMrmVDrt8VCCXhTgAOfCF/wB66K10ZCIxEzuxxuPh9aq+u2MiqZrG3WRcBZIvtEDyPX2pJ0wxtCxrtprVrU3csIYbtGcY9j0qt/zRtxP3zXLyI25659Scb/OtbmW5tZCUknTfIWTfH3ivY9b1IDxSkgeUS/wqdyWmUfV7Q5gsbG300Wc8PfKoy5TA4t879RyGwpHNYtOne26JFcL4VZDjjXPIjz3rWXVr+TIZgVPMCNRn32qN7++lYsXIOAPAgG3yFHvIy6L0S/zcuprFri6hhgnJyWfMeQBjZRt86Ptbvu7JbT6pb8eOEyqDlh7HH3mlRn1AgqxfJG/g/wAq9T+U2IaNbji55VT/AArOcmBRingsFpB3Sj9ixcDAGeQoo27yHilGC3Vht91V9LXWpSAttetvsfFz/Kpx2e1+eQBrS5JYZ8RIqdNjuS9DtY4o0JWeIMOpcLRtrq+l2iMguYBv9g5Y78tqRwdhtcfea3SMeckgFFfzImVR9a1SwhA/9zP5UaFuyy2Wr290JGtELsgycgLn0GetMre5uJbhYSDGOEHIFVzTLHSdLLGTVluZOHhAjjY8PqKc6ZK0Tu9lZandFhgPJHwgfM1ZSSJuNlji06NfGzFzz8VBa9bw3Vm1oiq/e7MOhA/WhZ9Q1DhAk+qWn9tPxt9y70uuboNxd/f3M4P2IF7pPvO/4VpcioygQTXNzpBIkK8Ep4lRmAYH0A6VpLqWpSIzxx9zGw3kmPAD/r0qCS7WLP1S3igzzZRxOfdjk0tnkeRy8js7HmWJNS7MekD6gv1h2a4uZLgnoMhfvO/4Ck13jGFUKBgYFN5Bs2fKhILGW+nCQjlgk9KCtsqkXPsDC7WrXUhyowiD0H+9W8AynLcvKlugWX1PTYrcY23zjmaal0TPpXWtHO8shuVCISAOVKOHxEnrTG5n7w4A/Gl7uVJ4efWsOtAur5GlXXDniWPiGOeRuPyqraYvF4mzljmrVq3GlpcCVSg7shjnblzpBpunyJYoyHB4eT9ag4dgdkth8JIOVJBz0OKPilYc0jbbHiQfnzpLHeiJzHLGwYHcgjFMIryAjdyPcUug3YyR7d2PeWx945nX8yRXojtiDwXd/ASc7lZBj22oMXMJ5OvvkCtzPEcZkG243rWYJWCdRhNYgYeU9iv8DXjW979m70dvU2pX/DUInToxPyrDMpG2fuNawUS9xe9Z9E//ABb+FeGK9/8AUaIvqIT/AAqHvP3eImvC7eR++tZqJhHf8zqemL6rak/4a9C3anJ12Bf7Oy/iKGLORyHzNeYfzUfKtZqCSkv2+0F6fSKEL/iqN7a0I45L7VZSD1mVf41DwsOtamME5wCT6VrYKR69vpfNrW4mPnNeMf8ApArUGyj/AKLSrBcciyM5/vE1qY1zvt7VqYl9T7mtkIQNTuIxiFo4f7GJU/IUJcXk8xzLLLJ/WYmsMa45V53YxyFY1g5by2+VRtxHpvRfCPKtHGxoUGwF1b938aCkaTj4QqjJx50ykG1DQQd7dxr65NZK2N6I4dDfWwy968dsrFW4duIjY7+VWvR9Pgt41gi4e7jGMj7VObG0it7NEUKNugrwRohCxqFHoK6lFJE3Nk0W4GDgLtUJbiZjvjOBUpDCMgDPnUPEy4BHpRMiCY4zjY0BKXf4R74o+WMSN4Wz5ioH4YiQ2QPSgOgTU1lv7hIW8MeOJyPt+Qqf6mZVCBcLjApjb2qyT8Q3wABTSK3VV3UfKisEHkoGqWBt5iR9kD5ihImxgDNWftHCRcQuRiNwY29Cdx+VVaQFJCvQVHlWbHg/QYjnzqVXoNDtUqtUhwtX9akV6EQ1MprGCQ1bA1CucVIKJjavawCsIrGMxWYrZd+VenasAiK1qyGplBc4QFj5LvRdvpN3cOCV7tTzY86KTYLFZXG/U0ZaaPc3eGI4I/3j1qyWGiQWwBZeN/3mFM+6CDw1RQ+wWVebQYkh8PEJP3jz+6kNzA1vI0cg36HzroMqZpTqOmx3MbBsg9GHSi4/QLKJPtmp9Ftu9vF9KLvdHu12jUSZ8tiKJ0aymtX/AGy4aljF2O3gexeEBT0FbLg7KNzUkUBYDbnRMVvwHNWJkSQng350NNGucgmmLUFdJseDlQY8BeX4CcCvFUZLEE5rZl3r0ctqU6eofZBeMgUyAwBWVlOcYp7S2hudLuAmA6rxoc/aXcflVGci4jEwG7bmsrKnyaDH9jEQ7cqlVKysqBQmRKkRd6ysrGCFTYVIFrKysA92HOtkDyZEacWPYVlZTLLM3QZDpF5M2HCxJ5lgT+FMrfs/Ao/bOZG9eVZWVVRSETGVrp1tbjEUYX2otY1xWVlMY34cVqwrKysYjK1EyA8qysogIXgBOdqBu4cZYY2rKyiFBVmcxrgUUyNjJxWVlAxEV4uVQyR9DWVlYwBPAeIlcYofGDWVlBo6uKTeD//Z"/>
          <p:cNvSpPr>
            <a:spLocks noChangeAspect="1" noChangeArrowheads="1"/>
          </p:cNvSpPr>
          <p:nvPr/>
        </p:nvSpPr>
        <p:spPr bwMode="auto">
          <a:xfrm>
            <a:off x="155575" y="-617538"/>
            <a:ext cx="1714500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2" name="AutoShape 8" descr="data:image/jpg;base64,/9j/4AAQSkZJRgABAQAAAQABAAD/2wBDAAkGBwgHBgkIBwgKCgkLDRYPDQwMDRsUFRAWIB0iIiAdHx8kKDQsJCYxJx8fLT0tMTU3Ojo6Iys/RD84QzQ5Ojf/2wBDAQoKCg0MDRoPDxo3JR8lNzc3Nzc3Nzc3Nzc3Nzc3Nzc3Nzc3Nzc3Nzc3Nzc3Nzc3Nzc3Nzc3Nzc3Nzc3Nzc3Nzf/wAARCACnAN8DASIAAhEBAxEB/8QAGwAAAgIDAQAAAAAAAAAAAAAABAUDBgACBwH/xABGEAACAQMCAwYCBwMKAwkAAAABAgMABBEFIRIxQQYTIlFhcTKBBxRCkaGxwSNS0RUWM3JzosLh8PFigrIkJUNTVGNkhJP/xAAZAQADAQEBAAAAAAAAAAAAAAABAgMABAX/xAAmEQACAgICAgICAgMAAAAAAAAAAQIRITEDEgRBIlETMgWRQlLR/9oADAMBAAIRAxEAPwDtYFaOMA1KcAUPO/ApPpWMVrtcQbPu87seXnVNtbNpGwBj0FP9ZvDd3zKCCkQ4dvPrWaPbBmyRUZu2PHCIrXQ+PGVzTBdCWBe9dNlGfu3qx6fbphdql1srDpF5Jj4YWx91FQwDtk5NMqOWZOflQ5XatomJZvWpGXb3qSKegR0qJ1oyRM7ionUYphGBlMnB5V73VSSIRgjlWBuvSsA8ETY51nd1sXOOtaq+TijZqNXhRgQ4yvlQK6Y6yF4ruYeQfBA/WmJbzrwt5U0ZyjpiShGW0eWuratYDhcd/F14G4sfI7/dR9vrFvdkji4ZOZQ7EfI70sY5OM/hQWpxLNFuo4hyI5r867OPzZx/bJx8vgQnrDLK0mRnzqFn3xW2kaNNeaFbXlleMzlCJIrjcFgejDcfPNBzvJayd3eQtbnkC/wn2YbGvQ4/K4uTB5nL4fNx+rJW3NSWz3FvJ3sEjqy8ijEGhuLG5procUdxexpMcRJ45D/wjc10S/WzmjfYscPa2bTlt4L5TcSFOKQ4KsmScDcb7YPzqyaT2h0/VBw28uJQN432P+dctv7k3t7NcuAvG5IXyHSm1tI2k6BLdKQJr09ygPMIPiIPTeuHl8eDSa2z0eDy+TtTeEdQwh960KsOtcs0Xthf2HDHcsbmAdGPiA9D/Gr5pWvWWpRhradGbGWRjhwfauSfDOB6PF5EOTWxtxYrC2ahMx6ithIpG+1SOjqFuaQ9pr/6nptxMp8Sxkrnz6U7k9s+lVLtpj+TLkc/2ZIBpW6VmRVdCJMDs27Mck5yc1ZtI8IzVZ0AYt2Hmc1ZNOOFFc6HaLXYOABUPal8aFdAH4lC/eRUNrLgCh+08pbRpF6sQBVv8Sfs5sDiTI6V6WyST8t6Z3Gr9mOy44dclSe/YcRt1UsYh0BC9fegZPpS7JRn9jpoP/1cn8WFTUGU7ohyTy3qMqzZAB+6vX+l/Rk2h0cHHlbIP1qM/TNAP6PR39No1/Q1ugOxt3Erco3b2U1sNPu3A4LWYj+oaGk+mi+O1vpTY/tB+i0JN9MeuvlYrAKzHbMzfwFHowdh3HoeqSx5SyuDv+4ami7K605yNPlGfMYqpn6T+1TZEdtEPRjJv/eFRP247X3J8UlpCvmYy2PvJo/jB2LwOx+sZ8cMSD/jlUfrW38z73/xLmxT+tcLXN27V9qbuZYjqMasxwDHEhBPzBp4tlrskKPcdobtWcA8CKFxn2rdKMnZbB2OcnD6pYr/AFWLfkKyXsYjRELq8LyEHhURtg/PFU2TSdRcYm1zUSD079hn8a3Tsxbyf0s947DmxnJIrYDRa+ySXGmC+0i8QrJC/eIOjI3Mj5j8aM1EK6sGUMp5qQMUl0iWWwvYbKWaWZFXMLzNxOFY4Zc+XIgdMU5u980rf0avsqN7a/VmY2bmHfPBzT7unyIpcNeNqzR3nFBkbyRnKEfmKfakueKqVrUec+Z2ro4vK5IPZDl8Ti5NosCSNKgltrgMjbqynIqSTUrkokV2WdFGFx9nfNA9k+zgu9LhuLO4ktrhsh2U5BPqKYXlhqemgm+t+8i/8+3GR816V6EfJUt4Zwz8CcVayj1XV14lORWLM8cgeNirDkw2IoFO7kPeQyD3Q/n5VN3zYAlGVH21roXIqzk4nxST+P8ARa9H7ZXln+zu/wDtEf7x+Ie/nVv0vtJZampaAgEc1Ox+6uTghhlGyPMVkczxSccbsjeasRUOTx4TzE7ODzOTj+Mso79I1VbteFNhOTzMTflVmkOM5qo9s5mTTZ5GGECEY887frXmT/U9VbK12fbMDe9P7FsAe9V7QBiH33p7anGPeuZaKMeQyct6E7SXX1fS3nyG7kNLgjbwox/Ston5Uj7f3Hc9lr9//jyY+4D9aomTZwONZ9Wupbi5kLF2LySMdyTzNb/VbZHOB3ijrvio7PvDblFU8J3LUbb27EjoKtoUy3tI5GXKAb8sbAU6trOP4oo1XHIHbND24WNT4o88vFR8U7MgBdCPJc0jYyRKihX4mCBsY58/lQl2iySnEYUg4JGMkemeftRyOqqcIRjfOc1DdzqkivIiuOWeRB+fOsmZoA4jHhGTCHk5FNtB0yO/ujLI2B1wSD/CljCVj4MlW5DiGP8AKrj2dt1gtFK4aVt2yuDRbAbaboVtbuZVjR5FY4cqMnyp40Hg4mAOd+VeQQ906hmOxyabLaqykHfrzqTbZRJIp6ujaieNWxnAUchTeO2UHwg4xWHTk+vGQA5HOmiWxVckcqWxqKzqSmK+tZPMsmfLPL9acTvxqGHUZoHtDHiNJByVwT7cv1qaJy1qp64FYVoW3wyGqn60mASOe5q5XQzxVVdZTKtignkJZOwPhtJE6JMw+/eryQJI914l6AmqH2GOPrKFseJHx7oKvcWO6GBkY+ddJWCwVvVeztjdTGSNTbzEk8cRC596RXWg6pbAukf1qMAFimzj3HWrtcsCxHMBTjPX/XnRNoVChiBnruMjO3TpTx5JR0wcnDDlXyRy08QPwMrDmOHBHuK970EYcbjqK6LrFjbzsO/iU5643FILjsks29rMyDOeGQZHyNdEPJ+zh5f47/R/3/06u7euKpfb4/8Ad8w6vhceW4q4Od6rXbGe3gsGknijdeLYMMgnp+NcktFU8la0I8UZNObfb76R9nn442OAOI5wOVOoTXMtFWMY25VV/pSn7vshdjq6BB82UVZIzVO+lt8dmQv70sY/vZ/SnjsRnM9Kt2NqCqsF64zlvn0FEyLIqt3cZYg7lCQPmR/GjNLCizVZFLDh2BA/3oO7XD7Jlzvls4X8auIexbAh2Rm8lOSPXnUsMiR+FMHH3Ck8zhT4Nv8AiO2fnUsc0ips4CncnHOkaGTHEU5d/CrEDoRyFEXjMIkZCTkeW34b5pTFdceI1bluX86czOscAAVu8G4IZsH3rJBYFbSRNcKvG2TzDLw/hV+7MxM8cbZyeRwelUawDXU/eMmM/umrz2YcxSKhGyuCRtWsFYGHbITWGiXF5bsA6DK4558xSb6N+0F/qcc8V/L3xjGVfhI+R88VcNXkgm0+aGQB0kUjhI5GkfZiwh0y2aRFwSDlce9KMsj+2gUguw5nY1Te03bVNLmMEFu08mSXZWxwqOtW+5mdNPYIQrFdvTNUSbsmNc1HErkB92x5ilVIZp0MIbw6zo8t1GCYeHOTzGPbaiLRuKzGOhP8f1qxWmkW2maKdPgAMSxsozzJI61V9IJNiQfiXGR5YyP8NaSBdmtxvmq5qy7NVjuOtIdUXOc+9T9joY9jdrpweTW6Mp9RkH8hV+hHgO/Q1zHs3fi01TT0k/o7hHi9iGGP+quoQ7RE5HEM7efpXSngpEDvlxxkbnyHr6VlseCYno3M9M4qScnhAwACMYPPBqJuNVRcAqCSAOm1YoGT+NUOF8zjpUaqSBwkAjnUtocrwnBB5jqBWzQeLIOM0TFhXfc7+lV3tqLaPQ5vrIGCPD58XMVYEy3w9eZpd2itZJtMkSHeQjAGPi9KL0cBRezYxDyxgdKdx+dJuz6sFdZAQ4OGz505TbArlRVhUZqkfS66/wAjWqEDLTrg55bMauyVz76YZWFnp6DG8xIH/J/nTx2LLRVoiY7JAjI3hzhcA0BNdsx4HHD6g4o61RTZgZ8ZXkBSW8VopmVj13U7VdEzJ2LfA+CBzOKhhyzZZyxHXPT1rVQrSEcO55E5om2jRypbACnmd6ARlpMahuNVGTszHkB0AFNLqUGMBm4ixHhA2oO1JQvw7YXIA86JEsbxhRxZGNqBhnpkYMYIAOTsx6em1OLeRrZlkXcH4sUr05hJ4Wx4R58qPkfMXAvQ/P5VN7KVgsQuI7p4OPIXJ5GtXvisri2hJiVtz50lsLp482zMAoOQehPWjH1ORHcrE6g7nuxtReUW8WEZSakP7Wb6+i8YQHnhuhz6VJDHHayyohK8jsMCldpdqpXuISn7MKqjmxzuT8zWGYwu8txIVzvwf50VonzJKTSHN1dxqvChVm8gaqmnkCS6jOxSRx+IP6mh7jWQHka3QyOfhIHwioNCnMs85c5ZmyffB/ypZaJxDrjrSbU1yD7U7nGQ1KNRGRn0qRZFeulYW1vKuR3UzjI6ZAI/Kur9m9Ri1HRYLtmzJwgTBeYI2rl7gmxmAzkSA8/Q1Yvo51HurifT3bAm8aZGdxzFXiwp1Iukw4ELHLEtkA+VSQHKgbjNbTYLDPL1qJdnPCc4NMypMi48akhvxFTNITg5ycYqWwjBWQvjjqK4JRmIGQDjaiiankscO3KtpVBXxdK0tmDNtRDjKkYzmmRys5rBb/UdWuYVDd2ZDwsw+IZ6UeD4qZ6ro7PcJcQDxZ8S56efvQb2rq2SCPMEcq55Rpjp2bJXNfpfPFc6XHk/FI2PkgrpKHBwcCudfSZDHcavpqtMg+McJO+Mjf8Au4rQ2ZlS065S1UzTHL7d2vnQGpy5uwzDLMOLbpVsurfTbR8zvCowAOLfPrVR1vuReO9rIXibqRjBFVTtCA/EWYtKfD5eZo6yjaVkLY23JNJlkYOCDnB86f6VZzah3KWasOLPGztgevKiGn6QbaxP3zcKEowIyaC4nhuZInBBz542qSayu7K4kiIkPA2M5yD5ULeZlxK5Peg7qdsCtQHjYfFdi0mEgZyOWM7VYLDUo7ghXYByNjnlXP7mVlk/ZsfYmprC7mDsBsTsfPFK4jJ/Z1K0tEkIAbYj7/SjRpc25QnDbFfSqxoWpnugWJJAzj1qzt2gtLSzWS5mUcW/DneovsngdOsnncXtuvFGyKf3t9qXXUVwSPrLvLvkAbZrJ+3FoVEENvPLnqoAP41vF9Z1Fg5R4A3w8eMge1G5LYNgk8yQR90AEUclJ3rbQJM3DHhxxYOCCOtHjSYg/EQ07g7s5GPXH+utb3Nq9tcQy5GCGUDqABn9KzkmZImn2DDrSu+Hh+VN50ZmJCkjltQd1ZzMmSmB5sKSh0ytoQEnVvtY/X+NbaRLFYTwagHmMkc3D4FHANhzPPfJ+6vNQh7nAByc52pckLmF+F8IN+E5wcbDaqRYJbOySyB0DJ8LLxUMk2GwBuTz+VQ9mDJqWj2rcWW4MEn9fOmU+nPbyRcCGQMQDnmD51Sm8lXNaMsXeFS7OTxnr+dFXUgVdtycE1rc28qLsmw29qGvXKhUA8WKbSJJ2yz6fJxrmjnOwxzpZpjBfCDsKZKeI8R6cq0dEpbBZIy3FxnB9KDmhCpuo88sOdMmALjyqOZeNsN8IotCiaeIOpGAM9RXG/pPZjrFhwkYWJmJ/wCeu3TCJX4XPhPM+Qri3biN37UxGKGSW2W3CkIM8y3P0pKphsp91Kk8jyiPh2ACkk4x7nNb6YI3vIEmCvwyAkNuOdO7vs9cm4Sf+TpordyobABK9CRSyWxg+scDXioq5ZZGHDkew67VT0BOmMG0Ozu726Z4njIcFeDZR54qPULr+SVit9PwqfGGBOV3xWtney2BaSCbvM7YJOG9eVCajePqNyOMKuFwFQZzncn8qSnZeXLHp8VkEu9RubqXvbqV5Hz9o5HyqN5OONxwZO2D5VsYEzs4HLBwdhRcdkL2dRaSiR8eJZEIx605BW2Ibg8b1JpyM9zhdzTn+adwXDSTxrxNjCAnbzq0aV2R0+0tjLdTu0rglOEYIHqensKm5JFHBrYjeZY+GCxWR5SAWb4gp9MVJF2ev7uRXupSik7g7uf0FWeysYoY/BCqcsKp5e560zgiaRyseS+dyOePTy96R8v0H8dbYr07SLSwAIReLqzHJzTMRSkhYz4G+IZxtTCw0ySZWMoXhXngU4g0wgDiUBP3R1qfykG0hHbRtAwPiYHlncD/AF6VmpNAeAOSZRIp3zuOR/2qyi0hhU+EL5Z5Cqx2ouEs7YTG2lZGfxOFwoI9aEuOapjqcKHo1Bu4jEFsFPCM7c9qSX7XFwGAHuBVu0WOGawhkYKG4dqMa1hwSoT5Cr/jv2R70zmMPZ2a8lBlVljz4m5HHpUXanS106ON7dR3YHCRge+9XjWr62sslyBIo3Unn7VzjXtUm1efGSsCnlQdRVBzJ2XL6OJ1GljvBjcnYYA3q8leIcR3HSqJ2MQfVoohtmNMjHPmTV9eRYoNzyqsdBmtEFxjgzkEUiuFMs7FSAB50yZyyEdDvigD4GO+550WaOA+C5aGUD7JIB+dORNwDmD7Gq1dS9zCZc44SNx55AFCfy0WcRBgnCMjiOS/qcDFSg6WQSVsuIkLbnGBUcshG4+HnSSPVFSPLyBtvhUb1tHqTzAgDY7KFbNP2QlMnvAOFtiFIJzXMrmVDrt8VCCXhTgAOfCF/wB66K10ZCIxEzuxxuPh9aq+u2MiqZrG3WRcBZIvtEDyPX2pJ0wxtCxrtprVrU3csIYbtGcY9j0qt/zRtxP3zXLyI25659Scb/OtbmW5tZCUknTfIWTfH3ivY9b1IDxSkgeUS/wqdyWmUfV7Q5gsbG300Wc8PfKoy5TA4t879RyGwpHNYtOne26JFcL4VZDjjXPIjz3rWXVr+TIZgVPMCNRn32qN7++lYsXIOAPAgG3yFHvIy6L0S/zcuprFri6hhgnJyWfMeQBjZRt86Ptbvu7JbT6pb8eOEyqDlh7HH3mlRn1AgqxfJG/g/wAq9T+U2IaNbji55VT/AArOcmBRingsFpB3Sj9ixcDAGeQoo27yHilGC3Vht91V9LXWpSAttetvsfFz/Kpx2e1+eQBrS5JYZ8RIqdNjuS9DtY4o0JWeIMOpcLRtrq+l2iMguYBv9g5Y78tqRwdhtcfea3SMeckgFFfzImVR9a1SwhA/9zP5UaFuyy2Wr290JGtELsgycgLn0GetMre5uJbhYSDGOEHIFVzTLHSdLLGTVluZOHhAjjY8PqKc6ZK0Tu9lZandFhgPJHwgfM1ZSSJuNlji06NfGzFzz8VBa9bw3Vm1oiq/e7MOhA/WhZ9Q1DhAk+qWn9tPxt9y70uuboNxd/f3M4P2IF7pPvO/4VpcioygQTXNzpBIkK8Ep4lRmAYH0A6VpLqWpSIzxx9zGw3kmPAD/r0qCS7WLP1S3igzzZRxOfdjk0tnkeRy8js7HmWJNS7MekD6gv1h2a4uZLgnoMhfvO/4Ck13jGFUKBgYFN5Bs2fKhILGW+nCQjlgk9KCtsqkXPsDC7WrXUhyowiD0H+9W8AynLcvKlugWX1PTYrcY23zjmaal0TPpXWtHO8shuVCISAOVKOHxEnrTG5n7w4A/Gl7uVJ4efWsOtAur5GlXXDniWPiGOeRuPyqraYvF4mzljmrVq3GlpcCVSg7shjnblzpBpunyJYoyHB4eT9ag4dgdkth8JIOVJBz0OKPilYc0jbbHiQfnzpLHeiJzHLGwYHcgjFMIryAjdyPcUug3YyR7d2PeWx945nX8yRXojtiDwXd/ASc7lZBj22oMXMJ5OvvkCtzPEcZkG243rWYJWCdRhNYgYeU9iv8DXjW979m70dvU2pX/DUInToxPyrDMpG2fuNawUS9xe9Z9E//ABb+FeGK9/8AUaIvqIT/AAqHvP3eImvC7eR++tZqJhHf8zqemL6rak/4a9C3anJ12Bf7Oy/iKGLORyHzNeYfzUfKtZqCSkv2+0F6fSKEL/iqN7a0I45L7VZSD1mVf41DwsOtamME5wCT6VrYKR69vpfNrW4mPnNeMf8ApArUGyj/AKLSrBcciyM5/vE1qY1zvt7VqYl9T7mtkIQNTuIxiFo4f7GJU/IUJcXk8xzLLLJ/WYmsMa45V53YxyFY1g5by2+VRtxHpvRfCPKtHGxoUGwF1b938aCkaTj4QqjJx50ykG1DQQd7dxr65NZK2N6I4dDfWwy968dsrFW4duIjY7+VWvR9Pgt41gi4e7jGMj7VObG0it7NEUKNugrwRohCxqFHoK6lFJE3Nk0W4GDgLtUJbiZjvjOBUpDCMgDPnUPEy4BHpRMiCY4zjY0BKXf4R74o+WMSN4Wz5ioH4YiQ2QPSgOgTU1lv7hIW8MeOJyPt+Qqf6mZVCBcLjApjb2qyT8Q3wABTSK3VV3UfKisEHkoGqWBt5iR9kD5ihImxgDNWftHCRcQuRiNwY29Cdx+VVaQFJCvQVHlWbHg/QYjnzqVXoNDtUqtUhwtX9akV6EQ1MprGCQ1bA1CucVIKJjavawCsIrGMxWYrZd+VenasAiK1qyGplBc4QFj5LvRdvpN3cOCV7tTzY86KTYLFZXG/U0ZaaPc3eGI4I/3j1qyWGiQWwBZeN/3mFM+6CDw1RQ+wWVebQYkh8PEJP3jz+6kNzA1vI0cg36HzroMqZpTqOmx3MbBsg9GHSi4/QLKJPtmp9Ftu9vF9KLvdHu12jUSZ8tiKJ0aymtX/AGy4aljF2O3gexeEBT0FbLg7KNzUkUBYDbnRMVvwHNWJkSQng350NNGucgmmLUFdJseDlQY8BeX4CcCvFUZLEE5rZl3r0ctqU6eofZBeMgUyAwBWVlOcYp7S2hudLuAmA6rxoc/aXcflVGci4jEwG7bmsrKnyaDH9jEQ7cqlVKysqBQmRKkRd6ysrGCFTYVIFrKysA92HOtkDyZEacWPYVlZTLLM3QZDpF5M2HCxJ5lgT+FMrfs/Ao/bOZG9eVZWVVRSETGVrp1tbjEUYX2otY1xWVlMY34cVqwrKysYjK1EyA8qysogIXgBOdqBu4cZYY2rKyiFBVmcxrgUUyNjJxWVlAxEV4uVQyR9DWVlYwBPAeIlcYofGDWVlBo6uKTeD//Z"/>
          <p:cNvSpPr>
            <a:spLocks noChangeAspect="1" noChangeArrowheads="1"/>
          </p:cNvSpPr>
          <p:nvPr/>
        </p:nvSpPr>
        <p:spPr bwMode="auto">
          <a:xfrm>
            <a:off x="155575" y="-617538"/>
            <a:ext cx="1714500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4" name="AutoShape 10" descr="data:image/jpg;base64,/9j/4AAQSkZJRgABAQAAAQABAAD/2wBDAAkGBwgHBgkIBwgKCgkLDRYPDQwMDRsUFRAWIB0iIiAdHx8kKDQsJCYxJx8fLT0tMTU3Ojo6Iys/RD84QzQ5Ojf/2wBDAQoKCg0MDRoPDxo3JR8lNzc3Nzc3Nzc3Nzc3Nzc3Nzc3Nzc3Nzc3Nzc3Nzc3Nzc3Nzc3Nzc3Nzc3Nzc3Nzc3Nzf/wAARCACnAN8DASIAAhEBAxEB/8QAGwAAAgIDAQAAAAAAAAAAAAAABAUDBgACBwH/xABGEAACAQMCAwYCBwMKAwkAAAABAgMABBEFIRIxQQYTIlFhcTKBBxRCkaGxwSNS0RUWM3JzosLh8PFigrIkJUNTVGNkhJP/xAAZAQADAQEBAAAAAAAAAAAAAAABAgMABAX/xAAmEQACAgICAgICAgMAAAAAAAAAAQIRITEDEgRBIlETMgWRQlLR/9oADAMBAAIRAxEAPwDtYFaOMA1KcAUPO/ApPpWMVrtcQbPu87seXnVNtbNpGwBj0FP9ZvDd3zKCCkQ4dvPrWaPbBmyRUZu2PHCIrXQ+PGVzTBdCWBe9dNlGfu3qx6fbphdql1srDpF5Jj4YWx91FQwDtk5NMqOWZOflQ5XatomJZvWpGXb3qSKegR0qJ1oyRM7ionUYphGBlMnB5V73VSSIRgjlWBuvSsA8ETY51nd1sXOOtaq+TijZqNXhRgQ4yvlQK6Y6yF4ruYeQfBA/WmJbzrwt5U0ZyjpiShGW0eWuratYDhcd/F14G4sfI7/dR9vrFvdkji4ZOZQ7EfI70sY5OM/hQWpxLNFuo4hyI5r867OPzZx/bJx8vgQnrDLK0mRnzqFn3xW2kaNNeaFbXlleMzlCJIrjcFgejDcfPNBzvJayd3eQtbnkC/wn2YbGvQ4/K4uTB5nL4fNx+rJW3NSWz3FvJ3sEjqy8ijEGhuLG5procUdxexpMcRJ45D/wjc10S/WzmjfYscPa2bTlt4L5TcSFOKQ4KsmScDcb7YPzqyaT2h0/VBw28uJQN432P+dctv7k3t7NcuAvG5IXyHSm1tI2k6BLdKQJr09ygPMIPiIPTeuHl8eDSa2z0eDy+TtTeEdQwh960KsOtcs0Xthf2HDHcsbmAdGPiA9D/Gr5pWvWWpRhradGbGWRjhwfauSfDOB6PF5EOTWxtxYrC2ahMx6ithIpG+1SOjqFuaQ9pr/6nptxMp8Sxkrnz6U7k9s+lVLtpj+TLkc/2ZIBpW6VmRVdCJMDs27Mck5yc1ZtI8IzVZ0AYt2Hmc1ZNOOFFc6HaLXYOABUPal8aFdAH4lC/eRUNrLgCh+08pbRpF6sQBVv8Sfs5sDiTI6V6WyST8t6Z3Gr9mOy44dclSe/YcRt1UsYh0BC9fegZPpS7JRn9jpoP/1cn8WFTUGU7ohyTy3qMqzZAB+6vX+l/Rk2h0cHHlbIP1qM/TNAP6PR39No1/Q1ugOxt3Erco3b2U1sNPu3A4LWYj+oaGk+mi+O1vpTY/tB+i0JN9MeuvlYrAKzHbMzfwFHowdh3HoeqSx5SyuDv+4ami7K605yNPlGfMYqpn6T+1TZEdtEPRjJv/eFRP247X3J8UlpCvmYy2PvJo/jB2LwOx+sZ8cMSD/jlUfrW38z73/xLmxT+tcLXN27V9qbuZYjqMasxwDHEhBPzBp4tlrskKPcdobtWcA8CKFxn2rdKMnZbB2OcnD6pYr/AFWLfkKyXsYjRELq8LyEHhURtg/PFU2TSdRcYm1zUSD079hn8a3Tsxbyf0s947DmxnJIrYDRa+ySXGmC+0i8QrJC/eIOjI3Mj5j8aM1EK6sGUMp5qQMUl0iWWwvYbKWaWZFXMLzNxOFY4Zc+XIgdMU5u980rf0avsqN7a/VmY2bmHfPBzT7unyIpcNeNqzR3nFBkbyRnKEfmKfakueKqVrUec+Z2ro4vK5IPZDl8Ti5NosCSNKgltrgMjbqynIqSTUrkokV2WdFGFx9nfNA9k+zgu9LhuLO4ktrhsh2U5BPqKYXlhqemgm+t+8i/8+3GR816V6EfJUt4Zwz8CcVayj1XV14lORWLM8cgeNirDkw2IoFO7kPeQyD3Q/n5VN3zYAlGVH21roXIqzk4nxST+P8ARa9H7ZXln+zu/wDtEf7x+Ie/nVv0vtJZampaAgEc1Ox+6uTghhlGyPMVkczxSccbsjeasRUOTx4TzE7ODzOTj+Mso79I1VbteFNhOTzMTflVmkOM5qo9s5mTTZ5GGECEY887frXmT/U9VbK12fbMDe9P7FsAe9V7QBiH33p7anGPeuZaKMeQyct6E7SXX1fS3nyG7kNLgjbwox/Ston5Uj7f3Hc9lr9//jyY+4D9aomTZwONZ9Wupbi5kLF2LySMdyTzNb/VbZHOB3ijrvio7PvDblFU8J3LUbb27EjoKtoUy3tI5GXKAb8sbAU6trOP4oo1XHIHbND24WNT4o88vFR8U7MgBdCPJc0jYyRKihX4mCBsY58/lQl2iySnEYUg4JGMkemeftRyOqqcIRjfOc1DdzqkivIiuOWeRB+fOsmZoA4jHhGTCHk5FNtB0yO/ujLI2B1wSD/CljCVj4MlW5DiGP8AKrj2dt1gtFK4aVt2yuDRbAbaboVtbuZVjR5FY4cqMnyp40Hg4mAOd+VeQQ906hmOxyabLaqykHfrzqTbZRJIp6ujaieNWxnAUchTeO2UHwg4xWHTk+vGQA5HOmiWxVckcqWxqKzqSmK+tZPMsmfLPL9acTvxqGHUZoHtDHiNJByVwT7cv1qaJy1qp64FYVoW3wyGqn60mASOe5q5XQzxVVdZTKtignkJZOwPhtJE6JMw+/eryQJI914l6AmqH2GOPrKFseJHx7oKvcWO6GBkY+ddJWCwVvVeztjdTGSNTbzEk8cRC596RXWg6pbAukf1qMAFimzj3HWrtcsCxHMBTjPX/XnRNoVChiBnruMjO3TpTx5JR0wcnDDlXyRy08QPwMrDmOHBHuK970EYcbjqK6LrFjbzsO/iU5643FILjsks29rMyDOeGQZHyNdEPJ+zh5f47/R/3/06u7euKpfb4/8Ad8w6vhceW4q4Od6rXbGe3gsGknijdeLYMMgnp+NcktFU8la0I8UZNObfb76R9nn442OAOI5wOVOoTXMtFWMY25VV/pSn7vshdjq6BB82UVZIzVO+lt8dmQv70sY/vZ/SnjsRnM9Kt2NqCqsF64zlvn0FEyLIqt3cZYg7lCQPmR/GjNLCizVZFLDh2BA/3oO7XD7Jlzvls4X8auIexbAh2Rm8lOSPXnUsMiR+FMHH3Ck8zhT4Nv8AiO2fnUsc0ips4CncnHOkaGTHEU5d/CrEDoRyFEXjMIkZCTkeW34b5pTFdceI1bluX86czOscAAVu8G4IZsH3rJBYFbSRNcKvG2TzDLw/hV+7MxM8cbZyeRwelUawDXU/eMmM/umrz2YcxSKhGyuCRtWsFYGHbITWGiXF5bsA6DK4558xSb6N+0F/qcc8V/L3xjGVfhI+R88VcNXkgm0+aGQB0kUjhI5GkfZiwh0y2aRFwSDlce9KMsj+2gUguw5nY1Te03bVNLmMEFu08mSXZWxwqOtW+5mdNPYIQrFdvTNUSbsmNc1HErkB92x5ilVIZp0MIbw6zo8t1GCYeHOTzGPbaiLRuKzGOhP8f1qxWmkW2maKdPgAMSxsozzJI61V9IJNiQfiXGR5YyP8NaSBdmtxvmq5qy7NVjuOtIdUXOc+9T9joY9jdrpweTW6Mp9RkH8hV+hHgO/Q1zHs3fi01TT0k/o7hHi9iGGP+quoQ7RE5HEM7efpXSngpEDvlxxkbnyHr6VlseCYno3M9M4qScnhAwACMYPPBqJuNVRcAqCSAOm1YoGT+NUOF8zjpUaqSBwkAjnUtocrwnBB5jqBWzQeLIOM0TFhXfc7+lV3tqLaPQ5vrIGCPD58XMVYEy3w9eZpd2itZJtMkSHeQjAGPi9KL0cBRezYxDyxgdKdx+dJuz6sFdZAQ4OGz505TbArlRVhUZqkfS66/wAjWqEDLTrg55bMauyVz76YZWFnp6DG8xIH/J/nTx2LLRVoiY7JAjI3hzhcA0BNdsx4HHD6g4o61RTZgZ8ZXkBSW8VopmVj13U7VdEzJ2LfA+CBzOKhhyzZZyxHXPT1rVQrSEcO55E5om2jRypbACnmd6ARlpMahuNVGTszHkB0AFNLqUGMBm4ixHhA2oO1JQvw7YXIA86JEsbxhRxZGNqBhnpkYMYIAOTsx6em1OLeRrZlkXcH4sUr05hJ4Wx4R58qPkfMXAvQ/P5VN7KVgsQuI7p4OPIXJ5GtXvisri2hJiVtz50lsLp482zMAoOQehPWjH1ORHcrE6g7nuxtReUW8WEZSakP7Wb6+i8YQHnhuhz6VJDHHayyohK8jsMCldpdqpXuISn7MKqjmxzuT8zWGYwu8txIVzvwf50VonzJKTSHN1dxqvChVm8gaqmnkCS6jOxSRx+IP6mh7jWQHka3QyOfhIHwioNCnMs85c5ZmyffB/ypZaJxDrjrSbU1yD7U7nGQ1KNRGRn0qRZFeulYW1vKuR3UzjI6ZAI/Kur9m9Ri1HRYLtmzJwgTBeYI2rl7gmxmAzkSA8/Q1Yvo51HurifT3bAm8aZGdxzFXiwp1Iukw4ELHLEtkA+VSQHKgbjNbTYLDPL1qJdnPCc4NMypMi48akhvxFTNITg5ycYqWwjBWQvjjqK4JRmIGQDjaiiankscO3KtpVBXxdK0tmDNtRDjKkYzmmRys5rBb/UdWuYVDd2ZDwsw+IZ6UeD4qZ6ro7PcJcQDxZ8S56efvQb2rq2SCPMEcq55Rpjp2bJXNfpfPFc6XHk/FI2PkgrpKHBwcCudfSZDHcavpqtMg+McJO+Mjf8Au4rQ2ZlS065S1UzTHL7d2vnQGpy5uwzDLMOLbpVsurfTbR8zvCowAOLfPrVR1vuReO9rIXibqRjBFVTtCA/EWYtKfD5eZo6yjaVkLY23JNJlkYOCDnB86f6VZzah3KWasOLPGztgevKiGn6QbaxP3zcKEowIyaC4nhuZInBBz542qSayu7K4kiIkPA2M5yD5ULeZlxK5Peg7qdsCtQHjYfFdi0mEgZyOWM7VYLDUo7ghXYByNjnlXP7mVlk/ZsfYmprC7mDsBsTsfPFK4jJ/Z1K0tEkIAbYj7/SjRpc25QnDbFfSqxoWpnugWJJAzj1qzt2gtLSzWS5mUcW/DneovsngdOsnncXtuvFGyKf3t9qXXUVwSPrLvLvkAbZrJ+3FoVEENvPLnqoAP41vF9Z1Fg5R4A3w8eMge1G5LYNgk8yQR90AEUclJ3rbQJM3DHhxxYOCCOtHjSYg/EQ07g7s5GPXH+utb3Nq9tcQy5GCGUDqABn9KzkmZImn2DDrSu+Hh+VN50ZmJCkjltQd1ZzMmSmB5sKSh0ytoQEnVvtY/X+NbaRLFYTwagHmMkc3D4FHANhzPPfJ+6vNQh7nAByc52pckLmF+F8IN+E5wcbDaqRYJbOySyB0DJ8LLxUMk2GwBuTz+VQ9mDJqWj2rcWW4MEn9fOmU+nPbyRcCGQMQDnmD51Sm8lXNaMsXeFS7OTxnr+dFXUgVdtycE1rc28qLsmw29qGvXKhUA8WKbSJJ2yz6fJxrmjnOwxzpZpjBfCDsKZKeI8R6cq0dEpbBZIy3FxnB9KDmhCpuo88sOdMmALjyqOZeNsN8IotCiaeIOpGAM9RXG/pPZjrFhwkYWJmJ/wCeu3TCJX4XPhPM+Qri3biN37UxGKGSW2W3CkIM8y3P0pKphsp91Kk8jyiPh2ACkk4x7nNb6YI3vIEmCvwyAkNuOdO7vs9cm4Sf+TpordyobABK9CRSyWxg+scDXioq5ZZGHDkew67VT0BOmMG0Ozu726Z4njIcFeDZR54qPULr+SVit9PwqfGGBOV3xWtney2BaSCbvM7YJOG9eVCajePqNyOMKuFwFQZzncn8qSnZeXLHp8VkEu9RubqXvbqV5Hz9o5HyqN5OONxwZO2D5VsYEzs4HLBwdhRcdkL2dRaSiR8eJZEIx605BW2Ibg8b1JpyM9zhdzTn+adwXDSTxrxNjCAnbzq0aV2R0+0tjLdTu0rglOEYIHqensKm5JFHBrYjeZY+GCxWR5SAWb4gp9MVJF2ev7uRXupSik7g7uf0FWeysYoY/BCqcsKp5e560zgiaRyseS+dyOePTy96R8v0H8dbYr07SLSwAIReLqzHJzTMRSkhYz4G+IZxtTCw0ySZWMoXhXngU4g0wgDiUBP3R1qfykG0hHbRtAwPiYHlncD/AF6VmpNAeAOSZRIp3zuOR/2qyi0hhU+EL5Z5Cqx2ouEs7YTG2lZGfxOFwoI9aEuOapjqcKHo1Bu4jEFsFPCM7c9qSX7XFwGAHuBVu0WOGawhkYKG4dqMa1hwSoT5Cr/jv2R70zmMPZ2a8lBlVljz4m5HHpUXanS106ON7dR3YHCRge+9XjWr62sslyBIo3Unn7VzjXtUm1efGSsCnlQdRVBzJ2XL6OJ1GljvBjcnYYA3q8leIcR3HSqJ2MQfVoohtmNMjHPmTV9eRYoNzyqsdBmtEFxjgzkEUiuFMs7FSAB50yZyyEdDvigD4GO+550WaOA+C5aGUD7JIB+dORNwDmD7Gq1dS9zCZc44SNx55AFCfy0WcRBgnCMjiOS/qcDFSg6WQSVsuIkLbnGBUcshG4+HnSSPVFSPLyBtvhUb1tHqTzAgDY7KFbNP2QlMnvAOFtiFIJzXMrmVDrt8VCCXhTgAOfCF/wB66K10ZCIxEzuxxuPh9aq+u2MiqZrG3WRcBZIvtEDyPX2pJ0wxtCxrtprVrU3csIYbtGcY9j0qt/zRtxP3zXLyI25659Scb/OtbmW5tZCUknTfIWTfH3ivY9b1IDxSkgeUS/wqdyWmUfV7Q5gsbG300Wc8PfKoy5TA4t879RyGwpHNYtOne26JFcL4VZDjjXPIjz3rWXVr+TIZgVPMCNRn32qN7++lYsXIOAPAgG3yFHvIy6L0S/zcuprFri6hhgnJyWfMeQBjZRt86Ptbvu7JbT6pb8eOEyqDlh7HH3mlRn1AgqxfJG/g/wAq9T+U2IaNbji55VT/AArOcmBRingsFpB3Sj9ixcDAGeQoo27yHilGC3Vht91V9LXWpSAttetvsfFz/Kpx2e1+eQBrS5JYZ8RIqdNjuS9DtY4o0JWeIMOpcLRtrq+l2iMguYBv9g5Y78tqRwdhtcfea3SMeckgFFfzImVR9a1SwhA/9zP5UaFuyy2Wr290JGtELsgycgLn0GetMre5uJbhYSDGOEHIFVzTLHSdLLGTVluZOHhAjjY8PqKc6ZK0Tu9lZandFhgPJHwgfM1ZSSJuNlji06NfGzFzz8VBa9bw3Vm1oiq/e7MOhA/WhZ9Q1DhAk+qWn9tPxt9y70uuboNxd/f3M4P2IF7pPvO/4VpcioygQTXNzpBIkK8Ep4lRmAYH0A6VpLqWpSIzxx9zGw3kmPAD/r0qCS7WLP1S3igzzZRxOfdjk0tnkeRy8js7HmWJNS7MekD6gv1h2a4uZLgnoMhfvO/4Ck13jGFUKBgYFN5Bs2fKhILGW+nCQjlgk9KCtsqkXPsDC7WrXUhyowiD0H+9W8AynLcvKlugWX1PTYrcY23zjmaal0TPpXWtHO8shuVCISAOVKOHxEnrTG5n7w4A/Gl7uVJ4efWsOtAur5GlXXDniWPiGOeRuPyqraYvF4mzljmrVq3GlpcCVSg7shjnblzpBpunyJYoyHB4eT9ag4dgdkth8JIOVJBz0OKPilYc0jbbHiQfnzpLHeiJzHLGwYHcgjFMIryAjdyPcUug3YyR7d2PeWx945nX8yRXojtiDwXd/ASc7lZBj22oMXMJ5OvvkCtzPEcZkG243rWYJWCdRhNYgYeU9iv8DXjW979m70dvU2pX/DUInToxPyrDMpG2fuNawUS9xe9Z9E//ABb+FeGK9/8AUaIvqIT/AAqHvP3eImvC7eR++tZqJhHf8zqemL6rak/4a9C3anJ12Bf7Oy/iKGLORyHzNeYfzUfKtZqCSkv2+0F6fSKEL/iqN7a0I45L7VZSD1mVf41DwsOtamME5wCT6VrYKR69vpfNrW4mPnNeMf8ApArUGyj/AKLSrBcciyM5/vE1qY1zvt7VqYl9T7mtkIQNTuIxiFo4f7GJU/IUJcXk8xzLLLJ/WYmsMa45V53YxyFY1g5by2+VRtxHpvRfCPKtHGxoUGwF1b938aCkaTj4QqjJx50ykG1DQQd7dxr65NZK2N6I4dDfWwy968dsrFW4duIjY7+VWvR9Pgt41gi4e7jGMj7VObG0it7NEUKNugrwRohCxqFHoK6lFJE3Nk0W4GDgLtUJbiZjvjOBUpDCMgDPnUPEy4BHpRMiCY4zjY0BKXf4R74o+WMSN4Wz5ioH4YiQ2QPSgOgTU1lv7hIW8MeOJyPt+Qqf6mZVCBcLjApjb2qyT8Q3wABTSK3VV3UfKisEHkoGqWBt5iR9kD5ihImxgDNWftHCRcQuRiNwY29Cdx+VVaQFJCvQVHlWbHg/QYjnzqVXoNDtUqtUhwtX9akV6EQ1MprGCQ1bA1CucVIKJjavawCsIrGMxWYrZd+VenasAiK1qyGplBc4QFj5LvRdvpN3cOCV7tTzY86KTYLFZXG/U0ZaaPc3eGI4I/3j1qyWGiQWwBZeN/3mFM+6CDw1RQ+wWVebQYkh8PEJP3jz+6kNzA1vI0cg36HzroMqZpTqOmx3MbBsg9GHSi4/QLKJPtmp9Ftu9vF9KLvdHu12jUSZ8tiKJ0aymtX/AGy4aljF2O3gexeEBT0FbLg7KNzUkUBYDbnRMVvwHNWJkSQng350NNGucgmmLUFdJseDlQY8BeX4CcCvFUZLEE5rZl3r0ctqU6eofZBeMgUyAwBWVlOcYp7S2hudLuAmA6rxoc/aXcflVGci4jEwG7bmsrKnyaDH9jEQ7cqlVKysqBQmRKkRd6ysrGCFTYVIFrKysA92HOtkDyZEacWPYVlZTLLM3QZDpF5M2HCxJ5lgT+FMrfs/Ao/bOZG9eVZWVVRSETGVrp1tbjEUYX2otY1xWVlMY34cVqwrKysYjK1EyA8qysogIXgBOdqBu4cZYY2rKyiFBVmcxrgUUyNjJxWVlAxEV4uVQyR9DWVlYwBPAeIlcYofGDWVlBo6uKTeD//Z"/>
          <p:cNvSpPr>
            <a:spLocks noChangeAspect="1" noChangeArrowheads="1"/>
          </p:cNvSpPr>
          <p:nvPr/>
        </p:nvSpPr>
        <p:spPr bwMode="auto">
          <a:xfrm>
            <a:off x="155575" y="-617538"/>
            <a:ext cx="1714500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36" name="AutoShape 12" descr="data:image/jpg;base64,/9j/4AAQSkZJRgABAQAAAQABAAD/2wBDAAkGBwgHBgkIBwgKCgkLDRYPDQwMDRsUFRAWIB0iIiAdHx8kKDQsJCYxJx8fLT0tMTU3Ojo6Iys/RD84QzQ5Ojf/2wBDAQoKCg0MDRoPDxo3JR8lNzc3Nzc3Nzc3Nzc3Nzc3Nzc3Nzc3Nzc3Nzc3Nzc3Nzc3Nzc3Nzc3Nzc3Nzc3Nzc3Nzf/wAARCACnAN8DASIAAhEBAxEB/8QAGwAAAgIDAQAAAAAAAAAAAAAABAUDBgACBwH/xABGEAACAQMCAwYCBwMKAwkAAAABAgMABBEFIRIxQQYTIlFhcTKBBxRCkaGxwSNS0RUWM3JzosLh8PFigrIkJUNTVGNkhJP/xAAZAQADAQEBAAAAAAAAAAAAAAABAgMABAX/xAAmEQACAgICAgICAgMAAAAAAAAAAQIRITEDEgRBIlETMgWRQlLR/9oADAMBAAIRAxEAPwDtYFaOMA1KcAUPO/ApPpWMVrtcQbPu87seXnVNtbNpGwBj0FP9ZvDd3zKCCkQ4dvPrWaPbBmyRUZu2PHCIrXQ+PGVzTBdCWBe9dNlGfu3qx6fbphdql1srDpF5Jj4YWx91FQwDtk5NMqOWZOflQ5XatomJZvWpGXb3qSKegR0qJ1oyRM7ionUYphGBlMnB5V73VSSIRgjlWBuvSsA8ETY51nd1sXOOtaq+TijZqNXhRgQ4yvlQK6Y6yF4ruYeQfBA/WmJbzrwt5U0ZyjpiShGW0eWuratYDhcd/F14G4sfI7/dR9vrFvdkji4ZOZQ7EfI70sY5OM/hQWpxLNFuo4hyI5r867OPzZx/bJx8vgQnrDLK0mRnzqFn3xW2kaNNeaFbXlleMzlCJIrjcFgejDcfPNBzvJayd3eQtbnkC/wn2YbGvQ4/K4uTB5nL4fNx+rJW3NSWz3FvJ3sEjqy8ijEGhuLG5procUdxexpMcRJ45D/wjc10S/WzmjfYscPa2bTlt4L5TcSFOKQ4KsmScDcb7YPzqyaT2h0/VBw28uJQN432P+dctv7k3t7NcuAvG5IXyHSm1tI2k6BLdKQJr09ygPMIPiIPTeuHl8eDSa2z0eDy+TtTeEdQwh960KsOtcs0Xthf2HDHcsbmAdGPiA9D/Gr5pWvWWpRhradGbGWRjhwfauSfDOB6PF5EOTWxtxYrC2ahMx6ithIpG+1SOjqFuaQ9pr/6nptxMp8Sxkrnz6U7k9s+lVLtpj+TLkc/2ZIBpW6VmRVdCJMDs27Mck5yc1ZtI8IzVZ0AYt2Hmc1ZNOOFFc6HaLXYOABUPal8aFdAH4lC/eRUNrLgCh+08pbRpF6sQBVv8Sfs5sDiTI6V6WyST8t6Z3Gr9mOy44dclSe/YcRt1UsYh0BC9fegZPpS7JRn9jpoP/1cn8WFTUGU7ohyTy3qMqzZAB+6vX+l/Rk2h0cHHlbIP1qM/TNAP6PR39No1/Q1ugOxt3Erco3b2U1sNPu3A4LWYj+oaGk+mi+O1vpTY/tB+i0JN9MeuvlYrAKzHbMzfwFHowdh3HoeqSx5SyuDv+4ami7K605yNPlGfMYqpn6T+1TZEdtEPRjJv/eFRP247X3J8UlpCvmYy2PvJo/jB2LwOx+sZ8cMSD/jlUfrW38z73/xLmxT+tcLXN27V9qbuZYjqMasxwDHEhBPzBp4tlrskKPcdobtWcA8CKFxn2rdKMnZbB2OcnD6pYr/AFWLfkKyXsYjRELq8LyEHhURtg/PFU2TSdRcYm1zUSD079hn8a3Tsxbyf0s947DmxnJIrYDRa+ySXGmC+0i8QrJC/eIOjI3Mj5j8aM1EK6sGUMp5qQMUl0iWWwvYbKWaWZFXMLzNxOFY4Zc+XIgdMU5u980rf0avsqN7a/VmY2bmHfPBzT7unyIpcNeNqzR3nFBkbyRnKEfmKfakueKqVrUec+Z2ro4vK5IPZDl8Ti5NosCSNKgltrgMjbqynIqSTUrkokV2WdFGFx9nfNA9k+zgu9LhuLO4ktrhsh2U5BPqKYXlhqemgm+t+8i/8+3GR816V6EfJUt4Zwz8CcVayj1XV14lORWLM8cgeNirDkw2IoFO7kPeQyD3Q/n5VN3zYAlGVH21roXIqzk4nxST+P8ARa9H7ZXln+zu/wDtEf7x+Ie/nVv0vtJZampaAgEc1Ox+6uTghhlGyPMVkczxSccbsjeasRUOTx4TzE7ODzOTj+Mso79I1VbteFNhOTzMTflVmkOM5qo9s5mTTZ5GGECEY887frXmT/U9VbK12fbMDe9P7FsAe9V7QBiH33p7anGPeuZaKMeQyct6E7SXX1fS3nyG7kNLgjbwox/Ston5Uj7f3Hc9lr9//jyY+4D9aomTZwONZ9Wupbi5kLF2LySMdyTzNb/VbZHOB3ijrvio7PvDblFU8J3LUbb27EjoKtoUy3tI5GXKAb8sbAU6trOP4oo1XHIHbND24WNT4o88vFR8U7MgBdCPJc0jYyRKihX4mCBsY58/lQl2iySnEYUg4JGMkemeftRyOqqcIRjfOc1DdzqkivIiuOWeRB+fOsmZoA4jHhGTCHk5FNtB0yO/ujLI2B1wSD/CljCVj4MlW5DiGP8AKrj2dt1gtFK4aVt2yuDRbAbaboVtbuZVjR5FY4cqMnyp40Hg4mAOd+VeQQ906hmOxyabLaqykHfrzqTbZRJIp6ujaieNWxnAUchTeO2UHwg4xWHTk+vGQA5HOmiWxVckcqWxqKzqSmK+tZPMsmfLPL9acTvxqGHUZoHtDHiNJByVwT7cv1qaJy1qp64FYVoW3wyGqn60mASOe5q5XQzxVVdZTKtignkJZOwPhtJE6JMw+/eryQJI914l6AmqH2GOPrKFseJHx7oKvcWO6GBkY+ddJWCwVvVeztjdTGSNTbzEk8cRC596RXWg6pbAukf1qMAFimzj3HWrtcsCxHMBTjPX/XnRNoVChiBnruMjO3TpTx5JR0wcnDDlXyRy08QPwMrDmOHBHuK970EYcbjqK6LrFjbzsO/iU5643FILjsks29rMyDOeGQZHyNdEPJ+zh5f47/R/3/06u7euKpfb4/8Ad8w6vhceW4q4Od6rXbGe3gsGknijdeLYMMgnp+NcktFU8la0I8UZNObfb76R9nn442OAOI5wOVOoTXMtFWMY25VV/pSn7vshdjq6BB82UVZIzVO+lt8dmQv70sY/vZ/SnjsRnM9Kt2NqCqsF64zlvn0FEyLIqt3cZYg7lCQPmR/GjNLCizVZFLDh2BA/3oO7XD7Jlzvls4X8auIexbAh2Rm8lOSPXnUsMiR+FMHH3Ck8zhT4Nv8AiO2fnUsc0ips4CncnHOkaGTHEU5d/CrEDoRyFEXjMIkZCTkeW34b5pTFdceI1bluX86czOscAAVu8G4IZsH3rJBYFbSRNcKvG2TzDLw/hV+7MxM8cbZyeRwelUawDXU/eMmM/umrz2YcxSKhGyuCRtWsFYGHbITWGiXF5bsA6DK4558xSb6N+0F/qcc8V/L3xjGVfhI+R88VcNXkgm0+aGQB0kUjhI5GkfZiwh0y2aRFwSDlce9KMsj+2gUguw5nY1Te03bVNLmMEFu08mSXZWxwqOtW+5mdNPYIQrFdvTNUSbsmNc1HErkB92x5ilVIZp0MIbw6zo8t1GCYeHOTzGPbaiLRuKzGOhP8f1qxWmkW2maKdPgAMSxsozzJI61V9IJNiQfiXGR5YyP8NaSBdmtxvmq5qy7NVjuOtIdUXOc+9T9joY9jdrpweTW6Mp9RkH8hV+hHgO/Q1zHs3fi01TT0k/o7hHi9iGGP+quoQ7RE5HEM7efpXSngpEDvlxxkbnyHr6VlseCYno3M9M4qScnhAwACMYPPBqJuNVRcAqCSAOm1YoGT+NUOF8zjpUaqSBwkAjnUtocrwnBB5jqBWzQeLIOM0TFhXfc7+lV3tqLaPQ5vrIGCPD58XMVYEy3w9eZpd2itZJtMkSHeQjAGPi9KL0cBRezYxDyxgdKdx+dJuz6sFdZAQ4OGz505TbArlRVhUZqkfS66/wAjWqEDLTrg55bMauyVz76YZWFnp6DG8xIH/J/nTx2LLRVoiY7JAjI3hzhcA0BNdsx4HHD6g4o61RTZgZ8ZXkBSW8VopmVj13U7VdEzJ2LfA+CBzOKhhyzZZyxHXPT1rVQrSEcO55E5om2jRypbACnmd6ARlpMahuNVGTszHkB0AFNLqUGMBm4ixHhA2oO1JQvw7YXIA86JEsbxhRxZGNqBhnpkYMYIAOTsx6em1OLeRrZlkXcH4sUr05hJ4Wx4R58qPkfMXAvQ/P5VN7KVgsQuI7p4OPIXJ5GtXvisri2hJiVtz50lsLp482zMAoOQehPWjH1ORHcrE6g7nuxtReUW8WEZSakP7Wb6+i8YQHnhuhz6VJDHHayyohK8jsMCldpdqpXuISn7MKqjmxzuT8zWGYwu8txIVzvwf50VonzJKTSHN1dxqvChVm8gaqmnkCS6jOxSRx+IP6mh7jWQHka3QyOfhIHwioNCnMs85c5ZmyffB/ypZaJxDrjrSbU1yD7U7nGQ1KNRGRn0qRZFeulYW1vKuR3UzjI6ZAI/Kur9m9Ri1HRYLtmzJwgTBeYI2rl7gmxmAzkSA8/Q1Yvo51HurifT3bAm8aZGdxzFXiwp1Iukw4ELHLEtkA+VSQHKgbjNbTYLDPL1qJdnPCc4NMypMi48akhvxFTNITg5ycYqWwjBWQvjjqK4JRmIGQDjaiiankscO3KtpVBXxdK0tmDNtRDjKkYzmmRys5rBb/UdWuYVDd2ZDwsw+IZ6UeD4qZ6ro7PcJcQDxZ8S56efvQb2rq2SCPMEcq55Rpjp2bJXNfpfPFc6XHk/FI2PkgrpKHBwcCudfSZDHcavpqtMg+McJO+Mjf8Au4rQ2ZlS065S1UzTHL7d2vnQGpy5uwzDLMOLbpVsurfTbR8zvCowAOLfPrVR1vuReO9rIXibqRjBFVTtCA/EWYtKfD5eZo6yjaVkLY23JNJlkYOCDnB86f6VZzah3KWasOLPGztgevKiGn6QbaxP3zcKEowIyaC4nhuZInBBz542qSayu7K4kiIkPA2M5yD5ULeZlxK5Peg7qdsCtQHjYfFdi0mEgZyOWM7VYLDUo7ghXYByNjnlXP7mVlk/ZsfYmprC7mDsBsTsfPFK4jJ/Z1K0tEkIAbYj7/SjRpc25QnDbFfSqxoWpnugWJJAzj1qzt2gtLSzWS5mUcW/DneovsngdOsnncXtuvFGyKf3t9qXXUVwSPrLvLvkAbZrJ+3FoVEENvPLnqoAP41vF9Z1Fg5R4A3w8eMge1G5LYNgk8yQR90AEUclJ3rbQJM3DHhxxYOCCOtHjSYg/EQ07g7s5GPXH+utb3Nq9tcQy5GCGUDqABn9KzkmZImn2DDrSu+Hh+VN50ZmJCkjltQd1ZzMmSmB5sKSh0ytoQEnVvtY/X+NbaRLFYTwagHmMkc3D4FHANhzPPfJ+6vNQh7nAByc52pckLmF+F8IN+E5wcbDaqRYJbOySyB0DJ8LLxUMk2GwBuTz+VQ9mDJqWj2rcWW4MEn9fOmU+nPbyRcCGQMQDnmD51Sm8lXNaMsXeFS7OTxnr+dFXUgVdtycE1rc28qLsmw29qGvXKhUA8WKbSJJ2yz6fJxrmjnOwxzpZpjBfCDsKZKeI8R6cq0dEpbBZIy3FxnB9KDmhCpuo88sOdMmALjyqOZeNsN8IotCiaeIOpGAM9RXG/pPZjrFhwkYWJmJ/wCeu3TCJX4XPhPM+Qri3biN37UxGKGSW2W3CkIM8y3P0pKphsp91Kk8jyiPh2ACkk4x7nNb6YI3vIEmCvwyAkNuOdO7vs9cm4Sf+TpordyobABK9CRSyWxg+scDXioq5ZZGHDkew67VT0BOmMG0Ozu726Z4njIcFeDZR54qPULr+SVit9PwqfGGBOV3xWtney2BaSCbvM7YJOG9eVCajePqNyOMKuFwFQZzncn8qSnZeXLHp8VkEu9RubqXvbqV5Hz9o5HyqN5OONxwZO2D5VsYEzs4HLBwdhRcdkL2dRaSiR8eJZEIx605BW2Ibg8b1JpyM9zhdzTn+adwXDSTxrxNjCAnbzq0aV2R0+0tjLdTu0rglOEYIHqensKm5JFHBrYjeZY+GCxWR5SAWb4gp9MVJF2ev7uRXupSik7g7uf0FWeysYoY/BCqcsKp5e560zgiaRyseS+dyOePTy96R8v0H8dbYr07SLSwAIReLqzHJzTMRSkhYz4G+IZxtTCw0ySZWMoXhXngU4g0wgDiUBP3R1qfykG0hHbRtAwPiYHlncD/AF6VmpNAeAOSZRIp3zuOR/2qyi0hhU+EL5Z5Cqx2ouEs7YTG2lZGfxOFwoI9aEuOapjqcKHo1Bu4jEFsFPCM7c9qSX7XFwGAHuBVu0WOGawhkYKG4dqMa1hwSoT5Cr/jv2R70zmMPZ2a8lBlVljz4m5HHpUXanS106ON7dR3YHCRge+9XjWr62sslyBIo3Unn7VzjXtUm1efGSsCnlQdRVBzJ2XL6OJ1GljvBjcnYYA3q8leIcR3HSqJ2MQfVoohtmNMjHPmTV9eRYoNzyqsdBmtEFxjgzkEUiuFMs7FSAB50yZyyEdDvigD4GO+550WaOA+C5aGUD7JIB+dORNwDmD7Gq1dS9zCZc44SNx55AFCfy0WcRBgnCMjiOS/qcDFSg6WQSVsuIkLbnGBUcshG4+HnSSPVFSPLyBtvhUb1tHqTzAgDY7KFbNP2QlMnvAOFtiFIJzXMrmVDrt8VCCXhTgAOfCF/wB66K10ZCIxEzuxxuPh9aq+u2MiqZrG3WRcBZIvtEDyPX2pJ0wxtCxrtprVrU3csIYbtGcY9j0qt/zRtxP3zXLyI25659Scb/OtbmW5tZCUknTfIWTfH3ivY9b1IDxSkgeUS/wqdyWmUfV7Q5gsbG300Wc8PfKoy5TA4t879RyGwpHNYtOne26JFcL4VZDjjXPIjz3rWXVr+TIZgVPMCNRn32qN7++lYsXIOAPAgG3yFHvIy6L0S/zcuprFri6hhgnJyWfMeQBjZRt86Ptbvu7JbT6pb8eOEyqDlh7HH3mlRn1AgqxfJG/g/wAq9T+U2IaNbji55VT/AArOcmBRingsFpB3Sj9ixcDAGeQoo27yHilGC3Vht91V9LXWpSAttetvsfFz/Kpx2e1+eQBrS5JYZ8RIqdNjuS9DtY4o0JWeIMOpcLRtrq+l2iMguYBv9g5Y78tqRwdhtcfea3SMeckgFFfzImVR9a1SwhA/9zP5UaFuyy2Wr290JGtELsgycgLn0GetMre5uJbhYSDGOEHIFVzTLHSdLLGTVluZOHhAjjY8PqKc6ZK0Tu9lZandFhgPJHwgfM1ZSSJuNlji06NfGzFzz8VBa9bw3Vm1oiq/e7MOhA/WhZ9Q1DhAk+qWn9tPxt9y70uuboNxd/f3M4P2IF7pPvO/4VpcioygQTXNzpBIkK8Ep4lRmAYH0A6VpLqWpSIzxx9zGw3kmPAD/r0qCS7WLP1S3igzzZRxOfdjk0tnkeRy8js7HmWJNS7MekD6gv1h2a4uZLgnoMhfvO/4Ck13jGFUKBgYFN5Bs2fKhILGW+nCQjlgk9KCtsqkXPsDC7WrXUhyowiD0H+9W8AynLcvKlugWX1PTYrcY23zjmaal0TPpXWtHO8shuVCISAOVKOHxEnrTG5n7w4A/Gl7uVJ4efWsOtAur5GlXXDniWPiGOeRuPyqraYvF4mzljmrVq3GlpcCVSg7shjnblzpBpunyJYoyHB4eT9ag4dgdkth8JIOVJBz0OKPilYc0jbbHiQfnzpLHeiJzHLGwYHcgjFMIryAjdyPcUug3YyR7d2PeWx945nX8yRXojtiDwXd/ASc7lZBj22oMXMJ5OvvkCtzPEcZkG243rWYJWCdRhNYgYeU9iv8DXjW979m70dvU2pX/DUInToxPyrDMpG2fuNawUS9xe9Z9E//ABb+FeGK9/8AUaIvqIT/AAqHvP3eImvC7eR++tZqJhHf8zqemL6rak/4a9C3anJ12Bf7Oy/iKGLORyHzNeYfzUfKtZqCSkv2+0F6fSKEL/iqN7a0I45L7VZSD1mVf41DwsOtamME5wCT6VrYKR69vpfNrW4mPnNeMf8ApArUGyj/AKLSrBcciyM5/vE1qY1zvt7VqYl9T7mtkIQNTuIxiFo4f7GJU/IUJcXk8xzLLLJ/WYmsMa45V53YxyFY1g5by2+VRtxHpvRfCPKtHGxoUGwF1b938aCkaTj4QqjJx50ykG1DQQd7dxr65NZK2N6I4dDfWwy968dsrFW4duIjY7+VWvR9Pgt41gi4e7jGMj7VObG0it7NEUKNugrwRohCxqFHoK6lFJE3Nk0W4GDgLtUJbiZjvjOBUpDCMgDPnUPEy4BHpRMiCY4zjY0BKXf4R74o+WMSN4Wz5ioH4YiQ2QPSgOgTU1lv7hIW8MeOJyPt+Qqf6mZVCBcLjApjb2qyT8Q3wABTSK3VV3UfKisEHkoGqWBt5iR9kD5ihImxgDNWftHCRcQuRiNwY29Cdx+VVaQFJCvQVHlWbHg/QYjnzqVXoNDtUqtUhwtX9akV6EQ1MprGCQ1bA1CucVIKJjavawCsIrGMxWYrZd+VenasAiK1qyGplBc4QFj5LvRdvpN3cOCV7tTzY86KTYLFZXG/U0ZaaPc3eGI4I/3j1qyWGiQWwBZeN/3mFM+6CDw1RQ+wWVebQYkh8PEJP3jz+6kNzA1vI0cg36HzroMqZpTqOmx3MbBsg9GHSi4/QLKJPtmp9Ftu9vF9KLvdHu12jUSZ8tiKJ0aymtX/AGy4aljF2O3gexeEBT0FbLg7KNzUkUBYDbnRMVvwHNWJkSQng350NNGucgmmLUFdJseDlQY8BeX4CcCvFUZLEE5rZl3r0ctqU6eofZBeMgUyAwBWVlOcYp7S2hudLuAmA6rxoc/aXcflVGci4jEwG7bmsrKnyaDH9jEQ7cqlVKysqBQmRKkRd6ysrGCFTYVIFrKysA92HOtkDyZEacWPYVlZTLLM3QZDpF5M2HCxJ5lgT+FMrfs/Ao/bOZG9eVZWVVRSETGVrp1tbjEUYX2otY1xWVlMY34cVqwrKysYjK1EyA8qysogIXgBOdqBu4cZYY2rKyiFBVmcxrgUUyNjJxWVlAxEV4uVQyR9DWVlYwBPAeIlcYofGDWVlBo6uKTeD//Z"/>
          <p:cNvSpPr>
            <a:spLocks noChangeAspect="1" noChangeArrowheads="1"/>
          </p:cNvSpPr>
          <p:nvPr/>
        </p:nvSpPr>
        <p:spPr bwMode="auto">
          <a:xfrm>
            <a:off x="155575" y="-617538"/>
            <a:ext cx="1714500" cy="1285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data:image/jpg;base64,/9j/4AAQSkZJRgABAQAAAQABAAD/2wBDAAkGBwgHBgkIBwgKCgkLDRYPDQwMDRsUFRAWIB0iIiAdHx8kKDQsJCYxJx8fLT0tMTU3Ojo6Iys/RD84QzQ5Ojf/2wBDAQoKCg0MDRoPDxo3JR8lNzc3Nzc3Nzc3Nzc3Nzc3Nzc3Nzc3Nzc3Nzc3Nzc3Nzc3Nzc3Nzc3Nzc3Nzc3Nzc3Nzf/wAARCACXAPYDASIAAhEBAxEB/8QAGwAAAQUBAQAAAAAAAAAAAAAABgABAgUHBAP/xABQEAABAwMBAwUKCAkLBAMAAAABAAIDBAURBhIhMQcTQVFhFBYiMnGBkaGx0SNCVJKTssHhFSQzUmNyc4OiJTQ1Q0RTYoLC0vEXNmTwRXSj/8QAGwEAAQUBAQAAAAAAAAAAAAAAAQACAwQFBgf/xAA6EQABAwIEAggEAwcFAAAAAAABAAIDBBEFEiExFFETFTJBUlNhkQYigaEWM3EjJDRCYmPBQ7HR4fD/2gAMAwEAAhEDEQA/AOnSOmZ73NIHuMNNGfDlxk7+AGelHsek9NUUbWVFPE89L55Dk+sBNo+Nlt0VBKwl5bE+VxPFxBPHzALMq2snuFQ6oqnmSR5ycnh5FVqKgQdy08Pw51Y462A71px03pF2/uWiP74/7l6N0/pZowKelx+2P+5ZSMdQCmMf+hVOsP6Vq/h7+59lrQtOngMCOnx2TH3qBsem3OLjDTkk5/LO96yodnsTjjwSGIf0oH4f/ufZacNL6XzkUsAPEHuh3H5y9TpvTrs/BR7zn+cO96y4butPkgJ3H/0oH4f/ALn2WnP0xpyQjMLDj9OfekdKafeR8EBjqmKy4vPalzjuguHnTTiLR/Kl+H3eZ9lp/ehYCSQx4yeicpu8uwu/q5Cf2xWZiR/5zvSpCaUeLI8f5ih1m3wpv4feNn/b/taazRtmZ4rZh++XsdK2wxlgM4B/SfcswbU1H99L88qfdNSN4qJvpD704Yg3wppwCTzPsj+XQtnkm510lXtcPygI9ik/Q1rcBiWpHTucPcs97srBvFVMP3jkhcq9vCrn+lKRxFne1DqCXxhaE/RNC/hUVAHkb7lHvGotjYFXPj9VvuQELtcRwrZx+8Km29XIbu7qj6QpDEIvCicCn8YRr3g0nxa2oH+Vqg/QMDsHu+TP7MIO/D116LhUfOUxqG7j/wCQn+ciK+Hkm9SVPjCLJNAxuaGi4vB6TzQ3+tQdoB21tNuLM4x4UGftQ03Ul4HC4S+lerdTXkf2+TzgKQVcR7kw4LUj+YfdX50HMHZFwjzj+5I+1eE+gayQDZr6fymN3vVT313pu4VriO1oU2atvfyv+BqIqYr7IHBqrmP/AH0VsNC1YhbG6qgds7skOC438n9x50vZPSnIxvLv9q8hq+9N4zsPljCi7Wt5A/KRfRhE1MI3Tepqv0XQdB3JrS0Pp3Z6pCP9KVVou7va0MbAccfhvuXKNd3hvHuc/u/vUhr+69MdMf8AIfemcZBzR6mrR3D3XNLoe94OzTRn9+1c1XpW80UJlloXbAHhOYQ/HmBKtP8AqHcx41NSn53vXfZtfOqKxkFxp2RtkdstkjJ8E9oKLamBxsCmPwytjbmLdFnr8R+M0nPSAkjPlLtbaKWG40ULtmocWytYcAOxnPn3+hJSluqzg8Ij04dvQDP/AKsg9blljN7QewLT9Gu5zk/h3g5glGR5XLMBwHkVPEt2ro/h3aQfophSCgF6MWXuulOymAptHSi7TGmKG7WwVE8kwk23NIYQB2dCHrpStorlU0zCdmKQtbtccdCuGnc1oce9ZsVfHLI6IbtXH5ikUe0+iKWShY+SadtQ6MOIBGAceRBkFO6WsZTkEEyBh6wc4Kc6mcywPemQYhDPmy9y4SN6j04RvqDSVFbbTPWMqagujaNlpIwTkIOpoudqYYXE4fIGEjjvKrzUzo3AHvUtPXRVEZezYKCcLQRoCjxuran0NSOgqUcK+f5jVL1fMqfXdLzPss/BwphwKJr1oupooXTUcpqWNGXNLcOA7OtCeS0435UEkT4jZwV6nqoqkXjN17nC8y3O8J4g6RwawFznHAAG8lF1s0PPNG2SvqO58/Ea3aI8p6EY4Hy9kJtRVw02shsg5Mjqt0EObLqOtLpAPFkaMHzhBtdR1FDUugqoyx7eIPV1hCalki1cEqavgqTaM6rnSwpMbtOAHScIqn0RWRUrpmVMcjmt2ubDCCexNigkkBLU+eshgIEhtdCzQvYN3KIGycEK2stpmu8j4oHsYWN2iX5xjKswsJ0SmnZGzO46KoI3qcYVhe7PPZ5mR1DmOL27QLc444XA3cU8tyusUmStkYHtOim5u7K5ZFf27T9wuUYfDEGRng+Q4B+1elbou7RML4+ZmIGS1j/C82QjJDI5ugUAr6Zr8rni6FHBQwvWVj4pHRyNLXtJDmuGCD1FQIWabg6rTY4OFxsoOCgwEyN/WUyp0jduqhb1yNHrCdH2glIbRu/RaTyiTCDTtIS0HNQwYP6jklxcrkvNWGhaOmp9jD70l0pAXmhFzdd+hSx+g4gxuy3YlAA39JWYg7hnjhaVydnOhIwT4plHr+9Zrjes/E9Mq6b4c3k+im1TbxXm1THFZS6Zy0Xk3n26OqhJyWSBwHlCr7/b+e1rFDsgidzHHyY3+wqHJtUbFyqISfHiz6D96LKm37eqKWswNmOmd84Hd9Yrchb0kLVxtU/hq6Q8x/hXIaA3A6lnpt5i1vzOz4Bm50eTG0jiSuYy4xUXxpInPHmI964Z6HOpqasAGBA8O8ox/uVmVma1u5Z1LOYcxPeFxcoE3N2IR9MkrR6N/wBizu2j8fpR+mZ7QjPlIn+CoYATvc5/oGPtQbbP6Rpf2rPrBZlWb1AHJdDhTMtC487rVtRVU1FZ556V2xKwDZOM9IQbHqe7hmXVIJ/ZtRzdaL8IUElMX7G3jwsZ4EFDbtGOLcCtb5o/vV6dshIyLGoZKVjCJhrfkrXTN3fd6WQytAkicA7HA54ID1fRMpL/AFEcIDY3gSADoJ4+xaDarbTWOheDLx8KSV27/hCLGx6k1LNKCOaPgs7Wjco6iMvjax26sUEjGVEkrOwAp8n9rEtVLWzM3RDDNodJ6Vd6k1BLQ1HclFsiQNy95347Ary30MNvpzFCNxOT5Vmuoqgm+VjgT+VIHm3fYi+9PCADqlDbEKxz3bBEdk1LUvq2QVpD2POA4AAtK9dfW5tRahVsZ8LA4b+ktJxhCVJJhzXjoOVo16Z3Rp+rbx2oCfVlNjJlicHG6NXE2lqWPj0WSU2+aP8AXHtW1MHwYHRhYxSDNXCOgvb7Qthr6ptBQuqJN7Y8F3kyB9qiw3QOU2P/ADPjA9Vner7X+Dro57G/AzZew9R6QrPk9yauqP6Me1EOorey72hwjw6QDnIXY4/8hD/J20iprdxBDGgg9BydylEeSoBGxUYqumw9zXbtsF4cop/lOnHVB/qKr9IW1tzujed3xQtD3jr6guzlDP8ALEXZAPa5WPJvEO5quTAyXNbnzKIDPVEFWBI6HCw5u/8AyrPUeoYbFHHFHEJZnDLWZwGjtVdY9asr6ttNWwNh2zhsjDuz1HPBDuuJuc1DUtznmw1vqyh0kg5yc9abNWyMlsNgnUmEQS0oLh8x70Z8okNA50NTBPH3WTsyRtcMuHWR2fagjepJis6ol6R+a1lt0NMaaIRl115ldFqaXXOkaOLp2fWC53Lv06zbv1A3rnZ7UyLV4CnqDaFx9Ci3ldgdUUNtjY4N+Fe7f5B70k3KpK5ptrGbP9YfCz/hSXSOOq83Bsu3kykbNonLRv5yUb+tZv8AGPlWlcl8vO6RecAYnkGB5As1+M4dpWfimzV0vw4fmk+icKbVEBSaFkA2XTlEOiZuZ1DT7/Hyz0haxhYrZ5jT3OllHFsrT6wtndI1sZeT4LRknsW9hzrxEclxuPx2qGu5hAlzunN64idkbETmwnfwyN/rIR7uOCN6xWtqn1FdNU5w58jn58p3LX7TVCrt1NUD+sjB3dafSy9I549VFidKIo4nelkCcok21eIYs/k4R5sk/ch22n8fpv2rPrBWOs5ue1HV78hhDB5mj71W2z+kaX9sz6wWZM69T9V0FGzLQAei1m/VktBaZqmAjnGbOMjI3kBDVo1ZVz3GGCr5rmpHbJOMYzw6Ve6t/wC3qntDPrBZrtOa/nGHBBBB6lo1ErmPFjosPDqSOeB+Ya9yO9fwTSWYSRPe1sbwZGjg5p3b/JuQVY7mbdViUdB3rSKSSO+WFu1jZnh2Xdh4e1ZLVxPpqiSCUYkY8sIz0hQ1jixwlCtYOGyRvp3jUFa/ZLmy6ULaloxvII6lmGovg79Ws/TORHycV4/GKJxwSQ9gPoP2Jaz07VS1prqGF07JANtjOLSN2e3oT57z04c1Q0mSir3Rv0CGbe/ae1n5zlqN2IisFSeqAj1YQNpfTldLcYp6mB8MMTtol7cF3UAEQ66uLae2NpQ74Sd29vTsjefsCFMHRwuc5HEXtqKpkcZugGlGK+EfpG+0LTdXHGm6s/4B9YLNaBpdcKbA3c832haRrM403Vb8bmj+IJtJpE8qXFdamEev+QuDQl17roTRyuzLAPBz8ZqtbZaxQ3WtqIxiKoa1wA6HZOR9vnWaWS4vtlxiqmHcNz29bVrsErJoWSREFjmggjqU9JIJWWO4VDFIDTykt7LlnPKCf5eH7Bntcrzk3/oyp/a/Yh/Xzs6geOqJg9qtOTaqaBV0znAOJD2jsVeNw4sq9UNJwptvRUGqQDqiqB6ZWj1I6i01YnxtHccJOBnDjnPpQvrq01MdzNayNz4ZgMuaM7Dh0FcmkrbX110hmImbBC8Pe92QDjo7UWfLM5rmXuUJLTUjJGy5co+6udZWK2W6yvqaSmEcoe0BwJPE9qz446FpHKVVsZaoKQHw5ZdrHY0e/CzfpVTEABLZq0cCL3U2Z5vqoFWukW7WpKAfpQfUVVFXmh27Wp6LscT6iq1OLytWlWm1M8+hVryr1DYq+3RkszzLjhxx8ZJeHKw5pvdG1zGuLabp7XH3JLonjVefNbcXVzyS5Ok5Rw/GX+sBZ7j4V4/xH2o85GXSHTNSJeIqSP4QgSY4rJgOAlf9YqhifZauh+He3J9FLCcKWFErHXUXU2PLXBw4g5G/CMKrW7qi3S0oo9l0kZZt85wyMcEGKQU0U74wQ07qnUUUNQQ6QbKfFFdi1f8Agy2x0clK+UsJw4PA3ZyhRu9SO5KKd8Ru0oVFJFUNDHi4C9bjUmsr6iqI2edkL8ccZUKWQQ1MUxBPNvDsDpwcrzJTt3lMzuL83epRG0R5BtsjO6aujudBJSMpJIy/GHOeCBggqhdF4G8hc9NGdxXY4+DhXjK6TVyz46eOnGWNWOndSss9PJTzwySsc/absEDHXxVJqCuguF0lq6aJ8QkAJa7B8LHHd5lzVPElcqglqHlvRnZTw0UTJTMBqV70lTNSVEdRA8skYcghHdt11TmFouMDmSji+MZB9yz/AKEx45QhqXw9lKrw+Gq7Y1WiV2u6NkTu44JZZDw2/BagivuE9yq3VNU/be7swAOodi4854pA4Rmq5Jd9kylw2CmN2DXmrShqGw1EUjhkMeHEDjuKJdSaporlapqSBkwe/HjNGBg5QQ1xCcJMqnMYWjvRmoY5ZGyO3CkEYaX1VBbaDuWvEjgw/Blgzu6vMg1Inh2KOGd8TrtT6qkjqWZHqz1PcIrnd5Kmn2ubc1oG0MHcFx26tmt1XHU05w9h4HgR1LmKbKRmJfn71KymY2ERbi1lptv1pa6iAd1vNPJjwg8ZB84Ublra0UsRFI41MpG5rBgekrMSSOChk547j0Kz1nJa1hfmszqGnz3ubcl23W5VF0rX1NU/Lnbg0cGjqC4illMSqD3l5uVtxRNjaGtFgExRFyfs29TQf4Y3n1IcKKOTZu1qIn82Fys0mszVWxM2o5D6JuU4Nl1E0Pz4NO3d5ykuLlMqp49VzsiiY5rYo95J6ikt198y4RhGUIh5Gn7dkr2j4tUPqhA1WNmvqB0CV/1ijLkTe11quYYSR3Q36qD7kdm51Y6pnj+IqlifZat74c/NkHoE7XZSO8rwbJherH53LGXVFtlMBS4J2jcmKBTE4JCRKinQQspRM52VjM42nBuerO5FVz0ZLbrfLWd2Nk5pocW82R9qEwSCC3iN61+pxXaafs/1tKSPLs5WlRRMka7MNli4rVTU74yw2B3We2Sjfc6xlJE4MLgSXkZAAVjfbFNaIY5XTtlY92z4LSMbsrq5OKbnKiqqj8RoYPKeP2Ij1dTGqsVRgeFHh7fN9ytxQNMGY7qhUV7mVgjB+XS6BLPYZr46URztiEQGS5uc5VffbS+zVvcskzJXFodloIwD5fIjnk/h2bfUSfnyYHmH3oR1pNz+pKvfkM2Yx5gM+sqvPCxsAf3q3S1cslc6K/ygKkB61ZWKzz3mrMEDms2W7TnuG4Kua3K0jk+t4prU6peBt1Dsg9OyOH2qCkh6WSx2V3FKs00Bc3c7IOv2nqmxiE1EkcjZSQHMBG8KoA+/sWq60oe7LDPsjL4sSt83H1ErKulGshEMlmjQqLCqt1VAcx+YIph0TWzUzZ4amne1zdpoyd6GpGPikdHI0te0kEHoIRvyf3nba62TP8QbUXk6QuXX9m5moFxhbhkpAk7HdfnUktOx8AliVanrZo6swVB07kIZRHBoy5zUrKh0lPE1zNrZe4gjy7k+irJ+EK7umZuaaE5/Wd0ebpV9ry9CjpPwdTuxLK3wyN2yz3lCCmY2Iyy/ROq66V1Q2npzr3rO5mhkjmte14acBzTuPavNOUzlmuW6wENAKiSoFSKiU1ShPlMUySKKSL+TBmbzUP6oMesIPdwRtyWNzXVruqNo9au0IvO1ZuMG1E9D3KG5vfVWuOcgtbx6mD3pLk5QKljtVXHLhls2z0Hg0JLobBcHsiTkM2RQ3URtDQZYzgeQj7EMXsbN4r2dVQ8fxFEfIY4CK7MBBG1GfUUP6gGzfrkDx7pf7VQxP8sLoPh3+If+n+VwhesR3rxyvSM71hFdg7Zde0m4qI3qbGlDdQWsknHUp7CWzhKybdNs7srV9Kyd0acpM/FZsHzEhZY3qK0bk/m27O+PjzcpA8+9a2Gn5yFg460mAO5FdWkbebfantduc+Z5JPYcD2Kxp54rpb3uZ4km2z1kJrxUCitNVM3A2I3EY6/+VRaAqjJb5qdxyY5MjyH71qXDXCP0XOGN8sb6jkQrLS1MaOyxseMPy4nPlWYXSfum41U3Q+Zzh6T9i1+vk7nt9TIMDm4nOGB2LFyCSQ5UMQ0a1oW1gd3yySletJTvqaqKBnjSODR2ZWp3OoZY9PPMZw6GIMjHW7gPag/QNB3TdX1MgyynbkfrFG97tMF5pmQVEkrGNdtYjcBnyp9FEWwlw3Kixeoa+pbG/st3XLpat/CViiMrtp7WmOTtI+7CzO60RoLjUUpGBE8geTo9WFqljs1PZo5IqaSVzXna2ZHA4PYhDlBouar4qxo3Tt2XfrD7sehCsjcYQXbjdDC6hjKxzWdl2yFKWoko6mOeHwZI3AtPatYp5KXUNl8PDo5mYeOo9PrWTFud/SjPk2ll56qptomLYDtk9eVWw+WzujOxV/GoA+LpgfmaiQ9yaasZA8SJm7re73lZVcKqWvq5amdxdI92Sfd2Iw5RKmQ1sFLtERCPaLR0klBr+jqTa+a7ujGwSwanys6d3acvDCi5emFFwWWuguvFMV6OCgWpJ4KimUiExRCcFEo+5Kmb7g/9Qe0oBK0XksZ+JVz+uVo9RWhh4/bhZOOm1E76f7oA1TGHamukhZtbVU/g7HA4+xJcmopX/haukjIcX1Up3k/nlJbmZcKWkon5BnOM14a52cNi6O1yqtTjZ1Hch/5Ll38hGWXG7tPTEw/xFcerBs6muTf/ACHH2KliX5QXQ/Dp/enfoqpesLS47l5L1hdsrDXZO2XXG3oPFdDWgdIXCJCHZXoJiniwVZzSV24GOhRI7FzCUpxMetG4TMhXRs56Ea8m79nuyEn81w9iAxMetWun7++y1b5xFzoezZLc486s0sjWSAlUMSp3zU7mNGqN9eVXNWpkLTgzPHoG/wBuFR6DqhFdXQk7pWEAdoOR9qqNQahkvc0Uj4RE2MEBu1nPauG117qCvgqmNLzE7a2c4z2KzJUt6cOB0CowYc9tC6Nw+YrUdVTczYqpwONpuz6ThZW9oLz1K9v2rXXa3ik7lEXhhxcH54dHBUEUrWuDnjaGQSE2rlZK8WOikwqllp4XZhqStO0fQtt9ijkeA18uZZCero9WEDXPUFynr6iWnrZ4onSHZY1+ABwH/varOu1q6poJKSCj5rbj2A4P8XzeRCZeDwRqKhuVrIzso6CheZXy1DdT9VdWvUFyhuEEk9dPJEHjba95Ixw3o31jRCusUjmAOdD8K3HZx9RKy8OGMEbkW02t+bt8dJPRc65rNgu5zG16kqedpY5khQr6F4lZJA3UckJl27cjPk2H43Wu/Rt9qB3O8MlowM7h1BXmmNQNsZnJgMplAHjYxhVqVzWTXJ0V/EIXy0pa0amys+ULfeov2I9pQxs5CsL/AHpt4rhVCLm8MDdknKrhMOoIVBa+UkbI0MT4qdrHDUJizCYtTmQFLnAoMrVd1XmWKDmL15wKLpGkFNyBOBK5n7jheZKnIfCXmUyynaolabyXNxZqh351R7AFmR3rUeTsc1ph8h/vXu9C0cNH7X6LG+IT+6W9QsaqTPPVVEhkz8K/AHa4lJNCPhJXEZDjuSW0CO9cVqizkMmD75c2tDhtUud/VtD3ptZ5GqriCMfC58u4Kt0HeotP6hjqajDaaZphlcB4rScg+YgeZaJq3SRvkzbnaZozLI0bTXOw2QdDgfR5VBXQukjs1amDVcdPVZpDYEWWaKTUSDQl/H9ni+mCcaGv4/ssZ8kzVimlm8K6/rSj8wIdCdEJ0Rfh/ZG+aUJDRN++SN+lb70OFm8KHWVJ5g91QAp1fjRV/wDkbPpWp+8u+9NIPpQhws3hQ6xpPMHuqAcVIHCve8y+jhRD6QJd51++Q+iRvvS4WbwpdYUvmD3VHlONyvBo++/ID9I33pd6F9+Qn5496PDTeFDj6Xxj3VHlLowrzvQvvyE/Pal3o3z5A/57felw83hKHH0vmD3VHlJXfejffkDvnj3p+9K+fIH/AD2+9LhpfClx9N5g91R5SV33pXz5A/57fel3oX35Cfnt96XDS+FLj6XzB7qkykT1H1q770L78hPz2+9LvPvvRQ/xhDhZvCjx9L5g91Rkpsq97z798iH0g96fvOvvTRAfvAlws3hS4+l8we6oclMSVfd51+6KL/8AQJHRt++RD6QJcLN4UesKXzB7ofJKbaV/3mX75EPpGpd5d++RNH70JcLN4UesKTzB7ofJUc70Q95V++SN+man7yL8eFKzzzN96XCzeFLrKjH+oPdDhwFqGlj3LoKSU9EU7z6He5C9LoK8SztbUiKCM+M7nQ7A7AOJV/q6tpbFpsWSkIdUTR821md4ZnwnHqz9p6lp0ED43FzgsHHa+CaJscTr63WR080cYPj5OM+AkrRtKH79nPpCS0rLmcwVNsyPeCxzQMdIzlX1k1Be7LGY7fWERDfzTgHMHkB4JJINcb2UchsrhmvtSbI25oez4BvvXVT67v8AIf5zTbujuce9JJOJKZmJXXHra+Y8OSmPki+9erNbXfftGmOeHwX3pJIZioi9191Ea+unhnYiIaTv5viM46+tTGv7gRtFkJGeiPoyB19ZSSQzFLO7mpHXleJCxzIc5xkRnrPb2KTdd1xLm7MPjDZPNnfk46+spJJZilndzXqNbXDnS0x04b1lh3+tJ2tLk2URmOFxLSQAzjjHakklmKWd3NRGua4vLdiDZ3YPNnfvx1pDXNfvJiiADS7xOgedJJSWSzu5r0frO5NjdIYoCwf4Tno7VA61uDXuaY4AADnwPvSSQOib0juaj373LJJjiADdrxOj0pHWlz2y3Zh3cPA7PKkkmFxUjHEnUp26wubicGFoacb4/vXg/Xlwjk2XiMDoPNj3pJJBxQzu5pM1tdCMuDOwNjHvSOtbofjN7MRt96SSWYpFzuagNaXXaaHyAA9PNt3Ju/K55/njePRCPckkml5Qzu5ryfrO7t3mqBB6RG0fYueXWl2Y7BrnfNA3fNSSSzlSLwGt7gdoG6vwCQCG4/0qJ1vVc2R+Fpg/9U7z6Ekks5QOi53a2q9ktfdpgSDg5fx9Cqqy70tTKZTUh07jmSQscS4+UpJIhxKcWDmvNlygIwKmUu6dgEbvOkkkio8vqv/Z"/>
          <p:cNvSpPr>
            <a:spLocks noChangeAspect="1" noChangeArrowheads="1"/>
          </p:cNvSpPr>
          <p:nvPr/>
        </p:nvSpPr>
        <p:spPr bwMode="auto">
          <a:xfrm>
            <a:off x="155575" y="-639763"/>
            <a:ext cx="2171700" cy="1333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AutoShape 2" descr="data:image/jpg;base64,/9j/4AAQSkZJRgABAQAAAQABAAD/2wBDAAkGBwgHBgkIBwgKCgkLDRYPDQwMDRsUFRAWIB0iIiAdHx8kKDQsJCYxJx8fLT0tMTU3Ojo6Iys/RD84QzQ5Ojf/2wBDAQoKCg0MDRoPDxo3JR8lNzc3Nzc3Nzc3Nzc3Nzc3Nzc3Nzc3Nzc3Nzc3Nzc3Nzc3Nzc3Nzc3Nzc3Nzc3Nzc3Nzf/wAARCAB+AM4DASIAAhEBAxEB/8QAHAAAAgEFAQAAAAAAAAAAAAAABgcFAAECAwQI/8QAUhAAAQIEBAEGBg4GBwcFAAAAAQIDAAQFEQYSITFBBxNRYXGBFCIykaGyFSM2QlJUYnR1k7HB0dIXJDWCkpQIFiVDcqLwJkRVVmNkc0ZTg6Ph/8QAGgEAAQUBAAAAAAAAAAAAAAAAAgABAwQFBv/EAC8RAAICAgECAwUIAwAAAAAAAAABAgMEESESMQUTQTIzUWGxFCIjNFJxgZFC0fD/2gAMAwEAAhEDEQA/AALGOKMQS2LK0yxXak223PPJQhE0sBICzYAX0ERH9bcSf8w1X+cc/GKxwL4zrv0g/wCuYhIJCJsYtxJ/zBVf5xz8YzGLMR8MQ1X+cc/GIMHaKJg0kMTZxbiQH3QVX+cc/GLqxbiKwy4hqvX+tufjEETGSd4WkIm04rxIf/UFV/nHPxjb/WjEfGv1X+dc/GIQWFumMrkqgulAtk/KYhxNNPtss1qruOOEJQhM44SSdgBeGizg/EElJU6pVTE9XmGM9qkyxOuJLDatM6VX8bKSCrTa9tBAJyVlgYpCH0pLi5ZwMKPvVgX067BQ74d4xLTaFSlzFYmEttbBNrqcPwUjifR02gJfISYj8Zu4swtXZinTNfqqkA52HvC3AHWzsrfuPWD1RBDFOJP+PVX+cc/GGHi6vMcoLfgiJOXkky5/VX3CVOpvwJBACTYXFjawPCFmaeuXm3JWoIWy4hWVXDKfNqOsQo61yOdP9bMQ7mu1U6fHXPxg1wJXKvN06YXNVWeeUHgAXJlarDL2wMyWB65ViTS5CZfTwWWcqD++Tl9MMHDPJ9WKBSnnKzPUunMZ863HnCsoFgOFk/5ogyIuUNR7l3w+2uq5St7HZ7Iz/GemvrlRg9VpthJU7UphsDcrmCkekxoqRpkkpDaZmamXXBdBmF+CoUOlLabOEdalJHWdo5aPhj2YqjfNMMuzFs2Yo9pl0/CI4noubq85FHyJLiUuTeWbTNOUK1per19DRXcYTUnKAytQmHHl+QedVYDp1OsRNN5Q6g6+0xOTcyUkAKdDqgSre9hw4QX4q5IZl6XXNU6r+ETQSSpubQEBZ6lDbsOnWIUK6RPydZ8CnpZ2XfbWMyFjXqt0joIi5CiPRpmPZnydvVFLXw0N5uqTy0hSZ+ZUki4IeVqPPGXslP8Ax6a+uVETSkqRJoBJKbnL2X/0e+OyMqbcZNbOrprrsrUnBLfyOn2SqHx6a+uVFCoz/wAemvrlfjHLF4Dql8SXya/0r+jrFRn/AI9NfXKi/slP/Hpr65X4xyRULql8RvIr/Sv6Oo1Kf+PTX1yonsHTk0/UHUvTL7iQyTZThNjdPX2wLmCHBH7TdH/QPrJiWmUvMXJTzqa1jyaiv6ELjgXxpXfn7/rmIQm8TWOPdnXfn7/rmIONlHFmSTGRIPRGAi9oNMYoxkiMQCdtYumHQjcDeM0ZRbeNSY3JtpBoFkpQZ9dLqspUEamWeS5a9swB1HeLiJjFc5O1GuuOPhRJVlYZRqEJPkpT06W23MQlMkpmfnGZSTYW8+6sJQhI8ox6DwZhSUoDDE3U1NTdWQ0Ec8AClkAWsjrturc26IBvQooEsE8ltTmck5Wn3KcyoXDCBd5XbfRHpPZDKao+GcNMKnXJeUYyDxpuZIU4eGq1XJPVfsEcb+Jn590y2HWUTBvYzbl+YR/htq4f8Nh0q4RBYkYTSGXqxWVLqDko0HHnppZTlKjZLbSQLJUo9AFha5N4hcuSVR+J0VrlCGV5NKS1KssgZ56oApSL3sUt3Cjexte22xgAmcWM1N92YE7NqWk5EVabY5xLa/kI8lodeW/ZvEryjUuTxBgiUxDh9kPMNHnFLSPHaTssKHEAgXttbiDcCOARajzgU3zhL9ubAuVkpACQONybd8DZNwh1aLGLjxut6G9LTMXWKqy48TepN6LcmGCXAq+uvSfPvGumVmapz5epE89Jue+5pdgf8Sdj3gw0XJuk8n1Bp0tPyjIqM0fFZzaIuRmWspGgBOtr8AL2JiWmcIUfFcm4upU5MhUm1ZFvSigDfQhQNrLSQQfGHVwh1LnlET0lpAVSuV99KBKYjYC0Hablk2I61I493miSropteo/srKPMvLYIVLPo18YqAyHiLkjQ7HWArG3JnXaClyYYR7IyKfGL7CTnQPlo3HaLjsgHpNXmqVM55Z1QQpQK27+Isja4424Hhwg37L0NBR6032G22lLbaG0+SkWHYNIzBiMolXl6qxmbOV0Dx2ydusdI6/PElGDKLi9SO9pnCcE4PaLxQi0XEMSl4qKirwhi8EWCP2o783PrJgcvrBHgfWqPf+A+smJKfeIp+Ifl5CDxx7s679IP+uYg4nMc+7Ou/SD/AK5iDjbRwxkIo7Ra8VDjFwbJMXTFuHR1xdO0Eu4mbEx3U+Sfn5lqVlWlOzDyglttO6j/AK4xzSku5MPtsstlxxagEoG5MMTD81IYaYEvS1CdrcxZtyZYQHMlyBzbI2OuhWdCdgoQbehgtw3S6bgeVRz/AOtVucATlYRnccv/AHbQ6OlWgPGw0gsThWo11sOYhnHJSWOop0mof/a4Qcx+SAE9sdeC8KJpIVUainnatMJ9sWtedTSfgBR3PSdL7ABIAiertTZo1InalMkc3KsqdIPGw0HebDviFvY64AqQWGlTdNAROKE6uTl/CAMqkgA3WBa4TZd7WvlA3MQXLIxNUzAjMkp5bzPh6MjirAhORZyWGwBvYcBYcI5+TuuJqfsfMLIEwgzCZgX3dKkqzfvBRPng05UKK9iLAs2zKILkyyUzDKBuooNyB1lJVARepaJrFuKYs+TnEzOFsHzL8+lc3Jzky814MkDxVpbQo9ykE3/wjpiI5OagKYwioFkrZl53MpCdSPa8qSBxsVAwLUaQempeqzKQrmJKTccWrgCqyAO039EEGCU56BMIOyp1A85RA3tJb+aLGDHqm18n9DPlJm3ajXpaoPP5/DJFt9DfBpCirKn+EZj1kw9ZWcmGsC099rnPCXZRhIUhvnFAqSAVBPviBdVuNrcY8202jTdQrbNIbQozK3QzlvfKBpfsA1j1lKMIlJFllHkMtpQnsAtBsrz32YAtT/sLT35hnK7Kv2U64tWZxDi7qQnPu54tisknLmBBtoEBWp1moVJ16ZBbcXYqW0hISCdfJAF99ybw3+USs+xVMrUtI2Lrq1oZQlOjDTwBfcPWpRKAeFz1wiXFZ1XJ10hLT5Be4rTJGUfmKW+2826cl7ocbPpB+0QxaDW2qo0lKilEwBcoGyhxI/Dh6YWEnNOS5ISSUE3KemJiTSuYdD1NaKHQMwDB0URuQncEdV+wCIrqY2R57l7AzbMeaS5T9BnjWMhEDh6upqV5eZHNzrY1QRbOOkfePuidSReMicHB6Z2FV0boqUTKLReKgSUobwR4H0qr3zc+smBwbiCLA5/th75ufWTE1HvEUs/8vP8AYQmOfdnXfn7/AK5iDicxx7s679IP+uYywrRW6rMqVMqKZZojMAbFZOyQeGxJP4xsSkorbOJrrlZNQj3ZBWioYc7hSTqAR4EhqSbQfLAUorHTa+1+JOvZAu5hyomammpeWW6mWcKVLGiTbov1awMLoS9Se7Cuq1tcMhidNouiLEG5FozRxieJUOhhCnFIShOZSjlCU7nqh6cjGCEylsQ1FAU8bok0nUJ4Kc676gHoueIMCWAcEOPPyaZpKkTU6Cu2oVLS4tnX1KN0pHRnHXD9mnpajUlx4oCJeUZJCEC1kpGiU+YADshTlsSR3J7YU39IOumUoUpR2V2cnXOccsf7tFt+1RH8MM6lofakWfDFXmCnO8b+/OpA6gdB1CPOHLjU/D8fTTQczIkmkS6QOBtmV6VHzQMVtiZEcnVTVI4nlGlryMzKuaVc6BRBCSe8iPT1DmDMSac2ihoQd48bNqUlxJSopIIII3B6Y9Q8mVdFao7E2VAuLBS8AdnE6K8+h74GxaltEsXuLiY8rMpLSmAawZaXaZU4nM4W0BOdVxqbbmE9gUf2G789b+1EOjljt+j+qf8AjHrCExgIXojnR4aj7URBe/u/yi74d71/s/oPXCdLlEJ8NEs0JlYsp4IGZQ6zvErXp1MlIrUVhJIPjE+SOJPZFYeRzdMaJ4iArlBqZmJlFNbIKF6u6/3Y385sOzNDSl0Q2R11O6/pQITaRVBMuzANptJQAvdLfvB1b3PWTCenZdcrMONOeUhRB7jb7odCr2J4nphcY6lQ1U3HALBRSvb4Q/FJ88QYtjc2ma/jGLGFEJR9OAYAItHVITbko8laCoAKBOU2PaOuNLZSVZVWHyido2LZStrnmT4o8tPFJ/CL5zsZNPaGbS5qVrcuhcwhKphACg5ayrfCSRqNdxwPUYm09phW4aqi5WZS3zgAJ9rKj4qVdB+Sdj5+EM2UmEzLCHUXAUNjuk7EHrBBjLyqnB7XY67wrLjfDpftI3xXC/CLRukkh2abaKFLSogFKRrrxinJ6WzUnLpTZrSCQo8Ei8EWBv2s983PrJjN/DzSJFYl5tpSkuXdcWdABw023i2CghNYeShznLMK8YJIHlJhsLIhbZ90y8jKhfjT6RC43QTjCvKuLeyLw/zqjdgpx5E64hLalNKAuoAkIVfxb9u3fHPjf3Z136Qf9cxL4NqDXgMxTtnFHOkDRSybAW6wfNe/TG9b7DOYxEncty0F0msJAA8kWT1WtdJ81x+7HTT6KuflH6lkypdWrLexFk+Lc304a9hvEjSaZJNLkkzvg03PTbmRDL6yGGwAVE5QLrsRYEjc7Djnh1NQqMnO0NK5NpMs64XElarr8c3AKbHIFA3KcpsRrrY1qYRjJr1LubmynBQjwk+4C1/C8pOXclQzLPpIKloTlaWi9lEpGgKdzYWIvoLR0YDwOJ3FakOLEzJyKA6tO4U5mKUoNtCLpv1gdcEdVllSc5mnA2kXUVpQSUhIQrNvwy6a3sALkx2ckrCqTya1KrNgiam3HCwbalQAbbH8ZPni1W3rkzJ9g8wdJpUudql83hDhZYV/0WyU3/eXnV2FPRHbiS0w9SqdcWmp1KnB0oaBdPpQkd8SFLk26fIy0k0Pa5dpLaevKAPuiOnPHxfT0nZqRfWO1TjQv5gfPBAE5bSxjyBjiZM1jCtvL3VPPehZA9Aj1+dE3EeQsdyypLGNbl3E2UmddOo3BUSD5iDBw7jMHidYZXIniE0+vLpbqrNTvjN3OzqQSPOLjtAhbGN0lMuyky1MS6yh5pYWhQ3Cgbgw7W0PF6Z6c5XXA5yeVNQ2LSfWTCfwB+xXOudT9qIYGLK61XeR+bn2re3MIUUj3is6QpPcb+iAHANvYhYGxnk/aiKV3sfyjTwFq5r5P6HoFU01IUIOuLCAlvUnh1wqVzDk5MOzrwKVzCswB3Sj3o82p6yYIsbT6nGpektq0IzPC+uQcO86dgVA5wv08Yq5M/8AE1vCMXW7WWXtATygt3W2scWfsWPzQakwG48WCQi2rbGv7yxb1TA4nvUWvGNfZHv5AHeN0o+WHQq1wdFJOxHRGmLRqnGHTMJS29mbJyK8ZMMDCFTU5Zl1OVarAgmxCwND+8kedPXC+IKpYK3ym3Z/r7okcOza5eeShK8pXbITwWNU+nTviO2CnBot4d7ouU/+0NoHSOf2cTLTfgrM4phwAl1SE35tOUnqF9NBf7IincQN82lbDICFC4U+5kHYBYk222AgTrtXU+6C0QVkqKigm2pNrHosePX0xQqxW3uxcG9n+JVuvoqe2xnUisomJeael22uZcbaZbbJze1pzaqtso5h/o6EGByk1Z4hNv1c6Xv75MLnCTvPtuPvLCplaUh0HQq67ceAv0gwxMC/td4f9ufWTEarUcltev8AoauEV4fKSWtiGxv7tK7f/iD/AK5jjok8adUETKQlQsUKCtrKFv8A9jsxz7s679IP+uYhfJMa+tnMJ6expNy6cy86+dW6kEuuG5uOvgAcpAG14kaHKzExZyQbnUuMpsw7KtquQdR43k2A8U6i5vA/hiaZcpcrOVMpUwwS2UeVcp2KhxNrWHf2GLmLqnMnwaWyyTKQLEALd4jjdKdgLAHcaxTX4bbbNeeslRjCIOY+lK81SXZmae9r8VL2co5zKTtZNwBfLfW/bBxg2mzScNYQlpmYUlp11D6JZs+KUJSt/Ms++JVk02Fxx1IPUhP1VqoSD05NPvulKGi4+og5ynKCNrXIG0NWhUxuSrsjLCYM07IUxTbjp2ScyGwlKdkgBtWg67kmLFc+pGfkUOprYaMnSIae8TF0gvguRfT3hxk/eYmWRZIiFxOBLPU2pqIDcrMZHlfBbdSWyT1BRQT1AxL6lcnTqBaPP3L/AIcXKV5iuMoV4POoDbpA8l1IsL9qQP4TD8l3ApOU+UNDHLXaNJV6lv06psh2WeTZSeIPAg8CDqDCT0xHjA6bxcWsb78IYWNOSau0F1x+QaXU5DUh1hF3ED5aBr3i47IX7jam1lC0qStOhSoWIPZB7GCqg17Jgyv0N5fiutpeYBPvgtGcd4se4xL4DWlqiqcWQEpnEqJOwAKDcwH0OhVKv1BEjSJVyYmVDyU6BI4lROgHWYZWF8HV2TkZ6mzNKW8tl67vNutlPkpNgc1lHqHfaKuRFuPBoeHzjG7770tMknH1zj7s66FBT5uAd0o96PN6SYwva0Xz3RmJNrkaixB4gjgd7iOOYqEowbLmEFXwEHMo9wuYy2pSk+Drq5VVVpbWjpUbAkkAAXJOw6zC8xRMF9MzMnZ55CUA/ASm48+YHviarNfa5soc8Vo6hrN47vUq2w6r68bQKVyYLjEoV3zu5n1A/KNh6AIv4tLguqXc53xbPje1XX2RD2i0XJub2teKA1i2Yh2U1POrXLnZ5Nh1K4emNCMzbgPkqQbnqIjKUcKJptQ0sobQzcNylGZnlTM2zJB1a0vBcwQbhQ4JOmigoaDohMKIvKktSn84UQhxIWkdF9/TeORtWVQO/VfeGdy3T1JqE1R3Ke+FzLMupt5sMrQAm4KSLpAI8raFgNxpAhrkbNbkaPJ0+lVDD9Ubc59KbsOTKXXZVxSc1jbXIdUkHb7C/k3mBNzq3QnKVS5zIPvVBSQR3G4hVUrBqpjBD2K0VFCfBn+bVLKa1UcyRoq/yhwhkck5JqU8OASojvDZPpJiG2CbjL1L2JdKNdlfo0JrHJ/2zrv0g/65iFvfUxNY592dd+kH/XMQl4sozAkwXNhNREq54yHUnKlR0z2+8Ajvg9lKbOOSvhyG/aWghpYUSHHErtza0ItdQNkHTW+awNoVtCYm5qrSbFP1m3HkJYuoJ8e4tqdoeUjVUUNTEjNhh1xvm1NmVfS6kBD5cy30IIS4tOota2trkQ2VpvbLlOTOuKjH0ZqoT2HnmpaWqUiFTpdshTbKi5MKzqUAlSbWOtjmItlEG2HEOir1UuyrMqllEtLNMNG/NpCVOWJ2J9t1tpc8dzCTrGFpaYm8VVGdKZQOJdZZBU2UvDyvFFiVEjyeGtxEvgWqs12nz9alm1oZnp9akBwWUEpShsX6PIgq00uSLIkpS2gwa8gRjMsNTMu6w+2lxp1JStChcKBFiCIya8gRnBkAKpmHsO5WKm4tciiyWKgrxglOwS90EaDOdCALkHefZnErQle6FC4WDdJHUdjGybb5xlSeneAKaocvLTClyfPSZJufA33GAe5BA9EOIYIUlQuCDfogGrDklMVHEtSmJaXmU0uTTLspdbSu7uUuK0PElTae6ADGOL8WYKrqEy1QVN0yYQHGETqA7topJVoq4PXsRAOrHtad8MbfcQuXnJnwh5rJoTzgWUgjUC4tudITi/QdaHzRZWiYIprcjSmGnag8pCX0NvJ5xbmUklRJuEixsLdQBJjqp9QnpUsybEiJpWV2Ym+bVlUnO4SkpCrb3XoSDZN9ToR6QqdOxJR5SYcl2UsOXEjTJNYSpThBBK1JGlhe4GgHjG+gBHhSbk5KlzLbplWzKKs/MNNltD+ludFxsSlQve10HWImwunRFTjNInapIVt+mSxQ9NuSj6H2gpRJbukuIOiV50Aai9iL7wkcec5ScTVKRkVc1KKcLrKUC1kL8YDTouR3Q3cYVyQqJfRIpWioMPthD7acyHShSVDMR4qkjrNwbgdYJXqIqs1BubnJsLUEZFEtACwOgATbTU73iN3Qi+WXqcHItjtLgWoUt9YbTdSlqAAOpJ2jora0qqDjbfkMpDSf3RaC+pyMpR2W1MrcKkgukEgAhO2gA3UU+YwAurK1qUo3JNzE0JKcepFXIolRPon3MYvFDeKI1giAybNlg34w6eS+YSmfks51dacZ0+ELOJ9Ac88JZAuoW3hl4JnRKuyryjZLMwy6T8nMEq/yqVDPlBRensJ/6Q8i2un0SpISA7zi5cqtqUkBQ8xB85hIgaiPVmJFUOotIlqpTRUm5NzMtopzFq4Iz5PfC19r8bA2gDmMDYGlakasZkvU1xIU1TGlFRUvjYg5ii1jbhrc20gOpJcksYSb4QBUmvTL+EmsOCXDMk1NGbmJi5JcHBNuo27TaGdyXy6mZpwOpKXXGVuLT8ElSdO4WHdEXWkUKaclVUihinBhWZRTlSlwWOW6EkgkHW52+yfwGP7XdH/bK9ZMVrLlKcYo16MOVePZbNaehEY492dd+kH/AFzEKUEBJ6ReG5ibkjrtTxHU51idpqW5iacdQFuOXAUokXsjeI4ciuIgb+H0r6xz8kXTBFqk2NwdRG262VBSSUqtuNDqIY36F8RcZ6lH/wCRz8kXPItiE/7/AEvvdc/JBrQhcvTLzxBddW4QLDOom2lvsj0nyOjLyd0y2mZTqj9YqFh+hbEVx+vUr6xz8kObAFAm6FhGRpk64yt5krKlMk5TdZVpcDp6ITYwVMG6BG2NTKSkWNo2wA5Yi4tEPUpPNcgRMxpmbc0olIVYbHSHQgBxbhhnFNBepjhS3NI9slXSPJcH3HY+fhHmqdlnpOZdlZppTT7KyhxtYsUqG4Mep5xyuOqUumyFMyg3vMTrg9CWvvhb4u5OMTYoq6qm8qgyjy0JSsS7j1lkbKN0nW1h3CCTEKelVeoUpx1dOm3ZdbrZbWps2Kknh6BDGw9VZ2v08zNReuB+rpZaHNthtKU2TlB1Gp0Omp7uYciuIh/v9K+sc/JBZhjk9q1Jpxln5mSWouFd0LWRYgdKR0RVyU/L4NHwt1+f+J20zlICQMoA6gI1KIGpIAHEnaCZWEKidnpT+NX5Y4apgeszMotmWfkRzmis7iwMvEaJ47dhMZ6plKWmdLbnUwg2mKPFVSM0+vKTlWRYfIHk/ee+BlRuYaL/ACO4kfUpS5+lZiq5POufkjUeRTEXx+lfWOfkjWilFKKONtsdk3N+otBFHWGX+hTEXx+lfWOfki/6FMRfH6V9Y5+SHIxbNqKdAbA7waUEc8wWLj25tTevWCIlRyK4i+P0r6xz8kTtJ5Ma7JBGeappKDfxXF/khx0bJSpT0xJSS+fAW2hJQ/u6U28hV9CL6672GxuYsG0gqXYKWslTiyBmWSbknvidlcFVKWQpsvylg4vLlWrySoke967RuGEagf76V/jV+EY9isbaOwxbMSEFJcN/uDx64JMCftd35sr1kxr/AKoVD/3ZT+NX5YmcL0Ccp9QcddcYKSyU2Qo7kg9HVCorkrFwPm5NUseST+p//9k="/>
          <p:cNvSpPr>
            <a:spLocks noChangeAspect="1" noChangeArrowheads="1"/>
          </p:cNvSpPr>
          <p:nvPr/>
        </p:nvSpPr>
        <p:spPr bwMode="auto">
          <a:xfrm>
            <a:off x="134938" y="-485775"/>
            <a:ext cx="1619250" cy="990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Picture 17" descr="la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667000"/>
            <a:ext cx="37719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(v.) to act in a lazy manner; to lounge; to recline, droop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Synonyms:  loaf, loiter, sag, dangle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l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4386" y="3298593"/>
            <a:ext cx="3836414" cy="2873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loquacious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(adj.) talkative, wordy; fond of talking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Synonyms:  gossipy, voluble, garrulous, long-winded</a:t>
            </a:r>
          </a:p>
          <a:p>
            <a:endParaRPr lang="en-US" dirty="0" smtClean="0"/>
          </a:p>
          <a:p>
            <a:r>
              <a:rPr lang="en-US" dirty="0" smtClean="0"/>
              <a:t>Antonyms:  silent, reticent, closemouthed, terse, taciturn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9218" name="AutoShape 2" descr="data:image/jpg;base64,/9j/4AAQSkZJRgABAQAAAQABAAD/2wBDAAkGBwgHBgkIBwgKCgkLDRYPDQwMDRsUFRAWIB0iIiAdHx8kKDQsJCYxJx8fLT0tMTU3Ojo6Iys/RD84QzQ5Ojf/2wBDAQoKCg0MDRoPDxo3JR8lNzc3Nzc3Nzc3Nzc3Nzc3Nzc3Nzc3Nzc3Nzc3Nzc3Nzc3Nzc3Nzc3Nzc3Nzc3Nzc3Nzf/wAARCACnAN8DASIAAhEBAxEB/8QAHAAAAgIDAQEAAAAAAAAAAAAABQYDBAACBwEI/8QAQxAAAgEDAgMGBAMGBQIEBwAAAQIDAAQRBSESMUEGEyJRYYEUMnGRobHBBxUjQlLRYnLh8PEzQxYkgrImNFOSk6LC/8QAGgEAAgMBAQAAAAAAAAAAAAAAAgQBAwUABv/EACgRAAICAgIBBAEFAQEAAAAAAAECAAMEERIhMQUTIkEUIzJRYXEzsf/aAAwDAQACEQMRAD8A58zOOIcOd/6q3WUKvCwIP+XNS8Ay31/tWNGOIbVjchNoAyMOpZcHkd9sVIGVsYYH6GvUReFzw8iajWMZ4eEZxnn61HRkyWM4GOua1J3B8ziojEVmOCwGOhrQd8GwJSd8gEA9akKJBlxyR0ryI5UEEgg9Dg1XEkokAIUg+1SLN3aYKNknYA5FRojxJ6PmXItTvIyvBdz4zgBn4vzq8naO/jOHMUn+ZMflQLvIy0beIAHJ2NbNNG+d8bYGds0W2gGtDGSPtQ+B3lqnD/gkI/MVai1+zm+cvD6cBx9xSnHvGoyCduRrUZAOx54FGHgmpfqPEOpWT/8ASuom+rj9d6spcqd1YH6Guds54iG32616krxnCMV2zhTj8qMMJSap0cXTHp968N0hxxPj3pEttQuhPGi3EoDMBgtkc/WimvaulvqElotqGMQwWL4Bzvyx61enylLrx8xm+NjXlIMfWvGvQeTBvwpDbU3kwEsUBJ28R3r1NQuUuI4nt1TjcLnxCr+J1KuQj18Tneve8Rjkj70ASS4Q4G4+tXIWlbHEy/b+9V6MAmNmmdor6wjEdvJFwf0mJf0xR237auMfE2qMP6o3x+BpIS2YAd6CCQDv5EZG30Iq/awLnHDUhiJEbZO2XEP/AC9mTnqzE/gBVS51/VZAcOIVP9CYx7nNQ2dlxEYx9qJS2ZBKlc4HLFErEmCYv3M1xd//ADFzJL/mkJH25fhQ+azBB4WOKZ3sFfnGufSqk+lyDJiJU9MjNWqNyNxd/dxPM4HnUsemjqxPvV+SGeA5kUH1Xavbfglzlm99qvWomTucpC/N/mx+VbOv8THqfyqRBni/zn86gu5+7mwoBINebUFm0JuMwQbM9AxHLtyYivFH8bH+H9ah+KC8SyDAY5J8qsR+KYHoU2NE6lfMhHV/E0kXErD0H61Gq4kX1BqacqsrljgAL+tewxSTHMMTyFBuFGdqlVYrsSWdVOjISv8AGSpZY91xsf8Aitih7yMlGUliMMuOVWZY+vlgfc0DEqQDDGiNiUVjzCPrXvd+BtuRNW4Ysxgb/NXvdfw39XYZ96H3O53HcHCBSW8Iz51qkRDEqzAYziiEcZLygj5f71EsfjdcbhRVgs8yCkpCN2XdznHl61FxOpAwpyM55UTWPAb0HT6mqrxniIxuE5Uav3AZJppxMmp2a8IGZkX7kVc7REDtJd5x8ykZ5fKKzQYQdesVPLv1z7VN2okFn2mlkeBZh3aEo4bHy43xT9B2YleJUm1FjuoQ5AyOEYAHlVWGYzahak43lX28QrX4W7aI3PwcpgJ+bhIAqLTG49TteIgASqc5GMZpokFT3FNdx5khIxirFunCMnYDc1K6qzgDkd815fkQ6TdyjmsTD3IwPxNKg76kmWtKk+It+83xxuoBOeRIo9p0PE3Lype7Lji0wOeXezY//IRThpEXX6ULddSDDmmWo4hkDberr95iaV+HgVjgcPTOKksFAHKheuao9lDFBFbmaSdmbAOMLn88kVbiAsdSq0gDuFLeNZoVkaIAkeWKl+Hj6qN6jtxdrGgcx/L4sZ8OwwB+NbSQXDuClzwdThAfzpnffmAF+5Q1iyi+HLBQAOZNL1nbqScqMZ2o92m449Nc96xHFy5ZoNpZARf8tM0t1DUanHYVzGTjfjP/ALqH9y0uoysDiISbsenpRi0QNDGT4Q0mASP8VC9TuPhroqNlY8wPC2OR9dv05cq87hAl2mvlEaAmX93byL3QjjPQbYz717ZOssilAAAgXAqv3tsZO8kQOoXAUHH2q7p0AiZVAwOHI96LJICahY6/KVdRVjcFVZV8OfF6D/WiGmwSWsZZMtcEf9MvwZFaS2ss07SQxNI8bA4C52IxyoVe3csdwRJkNjnyNWY7c6wo8zrq9Ny1D6Ncz2gaaz4VMxHErZ4CB1+uaI6fpxv9QjtuLgEkqgt5AAkn7A0vaIe/uYlV24984OxXfOR501v31gqzwECU3JRTgbHhx1+tZ+bsWBQe5fQu6zH/AE+x06ytfhoIoLeNebErxEebE+dc77U6hoI1FLbSzNO5c95JEg7stncA9T9NqXr26zkXc7yzu5aSQnxFvX/fSrmjaldPqMSGaR+84YWLNklC24xj1JoaPTfa3ZY5MpBbl1N7aDvJbsnfC5GBjnmqdx/BnnOwYEqM0e0aFX1S8VtwSmQfVs0Oez/eN9PGrcLM7FSSADiooZWt0fHUbsU8eoPsv3oW+IhtFuYS2OFoiVb+1MV5FaanYC4itFt7mF1WVORAyMj15irsVu9taWkcV6II1wZo1Ti4j1OaHatMgJZnEkgVuCYDhyrHljHMACtJgpUkCLBCp7MC6EP/AImtEH9YJ9kY019pY0is5LpkLEADYZO+wNItvqB0/Wku1UN3Z3BGdiuD+Bpyt+1cE0Kd7aOHIwfECKtrVuO4rdovL0dtptnHEkys90IQ0mVYkDAydtuZqtJqWg2fc2b3jw3jnwK8TBWRvly2MAjON/LpRCW8mnk/hkAKAjHh3JJ67Hag3fWtz2iEd7HC7hFhPEoZS/TYjnuOVFUvRJnZGiOoT+EPeA9AKo9psQaMQTgPPEv1ywP6Uf4B5UE7XQ8dlb8eOCKcSyKRniC9PfNEpC9mKa3LfZKzmj0G1M4ETycTcMhxnickfTIIp10uPgUA89q5xd9rdVlEZtILdSV4mzAHBPoS/wCHCKZdI7TTA20d7HArlFMoQFeHPkCx/OhddjlO4HxOgpcR2ttJPMeGKJC7t5ADJ/Kudv22ju9b0+6+AxZxKwVzL/EIb+bGMD6E9adtQtjqGjXlpHLwGWBl4yM/euIXSxw6i1pOgaUOY2AcgDBxtR4zcBB4BvM7tba5b3EYZTIMEZUoMj0O9VdS7TpZEAWssnFk+HGwGP70DtpltV7iRui7sevIj71JPcZVg3UcvOiORWvZlPF/AmmvdoBeyRWpgaLEZdsuDuTsNvQZ96yxbgiBwTgDGKX9TZe/h7kBAxxwgDAAXnt6AD2pghZUAUlRgbAmrq71cAp4nFSPMpWuh6f2f7O3F3fQJO8dszXAlw4OxJC7bA8tvfNcRW/ikhlt70cCkkxOi54STnh8+Hng9Pc11jtdrS3/AGO1VYSysiBXQ4yvjXOfb864nK2d6z8CrQbfmO2OSQYb7O2wurxgWLd0OMDhOHA/Uc6ZIoGe/Kxjc8vTApP7MXDxaokKztD8SDD3nPgZvlP3xTrp73AAV1MN3KeCTr3YXYke42qn1BGB5fU0/TgLPjGCytLe0iZdmlbd28/pQbtNosF7GZSoEg/n8h6+lXQ0cKcC5AHXOSfeojeBG58SnmG/KsqprFfkDPQNjoU4mCOy9kkN1bRKF7wAiTh3yc9fai3ay/htIoIlZWuBO8vBnkM7Z+1ULq4g0N31KGNShTKIBgM/IA/r6CkS4v7i8uJJ7mQvNK5d2PUnnWljYn5N/uv4EwM6wY6+2svajO13IrNwq524hyJ9aZOxemzvLa3s8i8IuCioF3bAyST5b0lrMQ3iOQOYpv7FX8kF7FbMSbbiaQAb8DFcE/Q7Vo+oUuKD7cQxrl9z5xh0+VbLUNQnnUleNQMHqBn9RVGyvtEtdTIvZZlHCQsyDjVX2xxAb458s1S7UX/wztbxHEkrFnI/kXkB74pX4+JaDC9PQqHYdkCTflOG0pj9cmVmVe7FxCQSjxsGDL5hvvQe4mE5LM7xIhwiMc7ADcjmM/jmqXZvtHeaFNmJUmtnIMttJurHqQT8reo59c9ILm7hn1e7ls7Zre0lkLRxMxcxg42z9/ypv8QKCDK2ymbsTw6Xd3uoGO2iLFxkPnw48yaarTR7TTbYTahMzdyoJ4QcZ6bczvjb0rbs5F8NAgOzzNxtvuVx4aakgga3LOiuT4tx1xTNOMoXUTuyWYwQIfjoo5xEOPG+RsD6/St5NBhvpba7trvguIgMSg8avg5yQOv03olBaLMGMjHun/7QwAfU9SfwqUtFAGWJVXC9FGBn/Zq2rGWsH+5Tbks5GoFvLuayvBb3LBm4eLwbErv4lB+YbHlvsdqg7QuLywVYCrxEjjONuYOM/jipu18KtYQXRszcNFNw8OTsrD09VH3qCFk1LTrcTRmExLgR4+TpjB5j60lmYi9ajWK/LsxLe5El+BbRM6M5x4sbEnG5OBT/ABdnrmHULNZQk4lRO/KDi4WyDjfcgADeorPQ7CRizwLv8wUYB/0z0o/CqWxRVyqoowM5wPeuFYKaEuJ73C+qdpbXT0liUrLIylccWwrlJtor2X464u5HupX4mURjZiehzTV2stoo7P8Ae8ezRSKs8YGxBOzffGfSqmn6+FfjhjtwpHPg/GkirVfug6G+pfgulEYWR+IYChiN8ADmev1/OsnWbvwsZByAytxYBXB5fahMlwXDOSMk8Zxy3q0ite2yRni8BLHH8o3x+INU8OR7hEaE8v7kwRTXThSbdMbnOXO/9vvSgt3Jcz95O0jysMs25JNMl1rGkRRRWc0omZ34GihAYkk433wOeaTrJbx7h4Vt7l5IyVZQrZU9QcDb3p3FTgvQlLEE9xoFnNeaRd953CpNDKgEJOHOSS304s459fSuUOxznzOa7lOcx45bYrieoRCG8niX5UkZR96owrC7NDsGhIUcq4YEgg8x09a6TYXb3Er3UxyxAPuedc0AO+BTL8YREsfEeHAyM9cVdlYxv0BHcHLXG5MRG2S4BGO8Un0ah19M68IQ+JjgfhQvS72OG9jaZFliJw6FQcLty9au3k6XF8XtldYGJKIy44CTuB9qUbANQ67mlT6t7rcWGiZmrMs+hXELYJiUOvtgflSYDjBpuvFB064Qf/SY/rSnFHxbtsBTWB0pBinrA/VB/qeZyefMUydjNTtbXVJDeyCCJ4Hj4/U45nptnB88UAaNQAVYZ9ay0BFzGDD3w4ge738fptWidMsxdQjdTTS3szTENIzZ4vMY2+wxWhjBU8O2a1uU7m8eMrOnCq4W4XDgY2z7VvkgbDNWVjSzj2Z4jbgdcfap8TcEkkCuVC8LFQSBn251NoVj+8tZtoDkRuSZD6AZNdUtljtI0jtY0iiXZVjXb/ms3O9SXGYV62f/ACaOJgG9eZOhEzT9Q72W2dThcLhR0UbY9qcraVmgAz0FU9V0iK7QTW44btSGGERe8xzBxjfyO9WLJHjQJMpjbh3DfatDBy68lNqe5nZ2K+O/fiWTM/8AKQMJkfc1BDI013g/KBlj0znH96y5wjrhg23Dgdcnato7cQE5YszEFyW8h0p4kAbiABJ0Jr2jnRez92TP8MPAEnBYYPEP6d/+aVtKvGIcLd/FKP8AunO/XG+9NxlikdVljR1RuLhlUFcjlnY5oHqiW8utyCKe1jmnCsLZPCV8IGMY2zjPvWQ+bVe/FTubFeHbjpyca3LdheOhUkE8TYGPep7q6eS6tlBIVsn6jB/tQyeeOx0t7i58HdMDg8wc8vrS2vbOQ6jDM1rCI0YnhLHJB259KNSB5gtOkalCJ9B1GFuT2z/cAn9K5VYatbRKkLluPAXAXqa6Raaxa6voVzNals9zIrIR8p4DXNdItVl09rsrFtIEBIBbPOqcniU7kAnY1Di3JXhUjOSF/CqfaTVTDbGyjkYNLHFxYPMBpGOf/uT8a9HEJFkbZVLEZ6mg2qWd7f3xltreSZD4FZF5kYHX6UtjAE7Mm7xqVdMdEv4ZJM8Mb8fhOCSNxz9QKKXmu3Hw62sF7cFXHFM3Fw5bJIA+nVuv0FL8sc1tMUljZJF3w45e1ao+Dvv70+BvuLanYLiUxIA5Ga5Fq6Z1O7xy75sfeur3Vq9x4hKGHmCKSV061a6uby5cd2JWCodyxB3OKysP4kmMvFiCxuJfGqYAGfFtkD9KcrPs0knG11ckAKCFhAJ3888qj0nTLztDrEVlpcD8APG4JwAi75Y9Bt96ZIIjFa8MkZikUFJVPzBhzDeoOaeNliyEVGEUL6y+ALrC/fAHY8JBqjNbTTPFxmYcW/ARgY86adQIkVLdIUeRiR3hGSPTArXUJ54ljhntlRkAQMwOSoGPKoa4lZdVSvMCB+7eDT7hZJBJiNsHHoaVDIwJwaa9Sbg0+4I5mPA96XNPhiuJHRyAx3U+dVYh+JaOepABlQfxJtPtZLsjhVmB8hmreoWdzpS29yuz5BRiB4W8sGidglvLCsckkkewwFPz172nSzXSu8CyrMWVRk5GRt+XWrFvJsAiRoAQmLcl7Pd3TTXUrSyMu7Njp9KnjnKbgj/1Dah6KA677k4ph03s1rV7gx6bN3WMmSReFfrk4p73FQfIxUAnxPdEvpLXUYZo3TLeDHDjY7U1W80ltPNL8bIbnGzMxIPmvkavdn/2f2kdzbHUbpu8ZQWRAOFSdhjqcUJ1zTrzRtRe0v4jHIpJUkeF/VT1FI2Cu5uSxyq1kXhuWI7zWr0GObUFhg4zxmMBWK9RkUZ0xTZ2GJsqoycqMhh5jH0pPsnF7I0Eci98ykAnJX1yAM06TQ3jaNwQJA7onCqo+FB9cgbVNdoxyAAINq+/+5pfmkhgVXd1ZyMgKOnn9aC3Grd07tK47tAW4yR4uvua55Lealvbz3EkYQlSgYjBz6VWcuoCl2cD+o5xWlZZzTX8zOSv23B/iPqX93eCQLIsLA5RQozw/U9aHx6e0BW8EqGeLLuS+Xz/AP1VfT7W6j0uLVrdWmtM8EjoMmJxzVvLbBB5Ee9ZeaiYoTM0bMs/hDEFc4xnf0yPvWPTSa7NKJr25AtXbGa9tNRZtPtYGJPfP3jMP5sD+5oRo+mTXlt8TGqyAHHCvT1PlW/aKeHULKGaLjWSHw92RsQeufStNIuWt448hzC3MJ9eRHWr7ywXqLpxZu4VeW+7PW11xgJFPE8aEZ8RwMY88Z/GhmlSKtmAGy3eN4QeWwx9+Ve6k82sXQtrNQqwghImPDxE4zgee3n9+g+MT2ZaN45EkzjgOxU/ShYFq9HzBOg/UaYZYwsacS8eTxBsA56jB6+hqRLl5LwssyxKh4QcLjrkeWaDaUks12BNIqN3XBxk4CeXTp/vat7S5VZ2iPduQ/EsrDJxn151UE4L1J3yOzCXai2W40qe9d0leJEkWQKAQC2GG23PekhWO+aNdoNYZkawt0jiib/rd2NpN8j9KAoadr2FG5Sw+U7XNDxZitIzLO44QybDJ5Y86L9n/wBlkbcM2tSsBjPw8TYY/VuntTfoWhfAyveXYBlXIjXbAHn9aLS3phHE6ggHBx0qmteA0sBmG+5pp2kafpFq0Gm2MMEZG6xqBxfU8z70idttANwJLnTsG6+Zoicd+uP/AHjlnqMV0cyZQMN8jINA9b046hETA/dzIeJcHkf7VIB33O5a7E4dBeRmU5jkD8ipGCDyqTVtOu7GOGW4iaNZCcMX4j74/CnE9n3vO0D3Wo23dtbt/ExgLKceHl8w2zn1xQvtxqCQXEEbIGj8SlB1Xahsp2eK/caoyijhj9RE1PM1m8URGW/0oZb2nwhWQeKRSGz6g55VZ+LLylnUBD5fy1IHV24SAMDH1HnWxg+nrXX35lGbmm6zkJvBG7ESxgFDzQ/yHr7VW1xp5lhhKAd2CzKrEnJ5fh09aLaJPp6StHdhjGPEJI2wRjpy670JnkBm74IUDsXAG+M5parAZbjy8DxL78qtqVK+T5hbsbpRu5bFXhhyXa5WR23ZV8ABxuPECw+nWuqad3sCtFOzOg+Vjvj0PkaSP2dxT3E87pK6BCEAU4yMk49iTT/f28sNs0rL3xQZBTZvy/3j6Vk5Q/VKkwaz8diU7pxJNBcQH+GFKMDtvkben+tHO0PBrHZBzNbRSSxkKxlQEoQdyM9TsPelvTpXm055YGPGsjFfLbln02GavTarHLoErxgqs/AwVujAnI/Me1AnwJAhqvNhKP7phZ7dpIIRIsaq0kcaqZF6E45nlV1bRYJuNHwmMuhqXTQZNLtZuZePGfVSRj8K0llXgnIwTgjl0FQ2ye5zDRInENVj7jU7qI48ErDn6nFV1IYH/DT3+0bQO5W31mFSRKAlwMDAP8re+cfakR0ELA48LCtWhwygxOwaMdP2Wa+uia+sFzhrG/Tup0bdc4PCcfXb6Mah7a3SXMlnElukEcELosaYCjMhbHsSR7ClKCRoJlYHxIQV9t6Mdob4Xl9x5OFjG5GPWi4/qAwgPgTBeQSV5j0GaYuzlpBb3bWuoRqOJuKCTOz9cfXGPxpVZvCDv4m5CjUN6J9Jaxlwhiy9vIG+Rxvy/D3qnLqNi6Eml+Ddy/aaTHqXaXUY/FHbRsSe7IyD05+/40W7UWjro3fxN3lxZ/xMyjLBOW55E71b7HyR/usXb3AjnupGeXmNwSMYHPb8zV/VRBcAQuzd3NHIgBx4wRjPCBgfU/Xes/k3MA/UuJE5HfXM12qmZy/PAzsPajGn28Fzor3czKDbnhK43YYJGPw+9BjA6h1YHvEbhYY6g4NSKZltWjBHC7Z4Qeo9KfZSyjUgb3K8jtLOXZQeI7r5D/SvZ7MRoZEcgDmD0qaOPu1LMKkQmdHQKdx0+tGP4ncep9a3JZ5MH/pRjJ9TQWacyOAuQSRjHPnRzUcrbPw+VAVCxJJcOM92CFz1PSpqA1uZ1u+Ut6VfB+/tGyHhORk81/2ce1bzOwIZCQ3QilnTu/i1qOZ3JWQFCPYmmW3bvFzjOM1LKBLB2JWuUZoWaUhidsY5CuQ/tO47aWzK8IMiuWON8HFdik4p2IUeBQR9TXIv21AR3enINsRvn/8AX+9Cv/QQx4iDE2DgDI9OdbBl7xBjKkFfSoomDgHofLY1vOmYeMEEoc5HM/WvQVH4xdvMmjIjHA3hGSAcbfSo5TnAUbE7VubjMIPnvzqKOVFtpUNvGXLhxLk8QA5jnjHtRWN1oSFHezOjfsqdJba7XbiWff6H/iuhSK0isuwGNziuNfsv1L4TWZbdnAW6jwPVxuPwz+Fdks5o0ThZuIcy1eVzKj7hYCaFT/HUVez5NrbvYS+CeKRw6nrlj9+dDNT47ayuYBnuxMGUeWQQf0NdAuYtOuT/ABUR5c7Mini+4pX7TaZD8PJ3N+iu4UGGRSTkHPMZ3+uKULH7jFR+Y1JezV8o7P2oblG0oz5jOapWdwPg5DI3zE7nrmhllJc2GkfChVeZpST4xhVJ8/Oh96moxyBEKquAYwzbk+f5f7NXgBiNQX2GJjtcgXlpJZyoskEi8Lq3IjH+/tXLO03Z1tIuVDIXtZGIjnH8v+Fv8X510O0v3tO5g1WJ7SWQAJI4zFNtzRxsc0K1i8l1G3kt3CNayjHdMgOceZ5hs8iOR6HqVZap9fUAqLBuc3+EYqVSQO341fn0PWHtIb46dc/DTkKs/dngbpsfY1TPeWd0YpY2kjR8ZG3EPWula52sstdt9OMIW3WCNoxbuQuPlxjO3IY+laNnMrtBFk1vixnPp+zOpccbKsWSDlBIAc+mcA+1QW9tNBcmGWNopV3cSeHhGM755bb5rpGj6Fc6hewrNbtHauw4pZGxt1PX6D61Y1f9mhsZxf6RPcXaqDiN4/HjGBuNj5chSi3su+fmX2VoT8YrwWtxpiLdyy95EI8YiYgKc9QygjmeX3r1NbX46MsM20bEqiLjOeeeRP8Az50Vura4jtZLe7haBynA3UK2CTg8jjH4UtmyKMY2GHU4I+lTj1JeTy8wbiatagrVrczahcXNqFRJjx8JyCGPzb79aGvDNGSTH7rvTJ3BxyyK1MBB9K0fx01oShcgiKsk+PC2QfKiGk3S2cyu8AlyDlWH99qKy2cDgmWNP8xGDWsUEPeCR0V4omwFbLA7EE4yOpFVtQRD9/c+o7leKFh5ihNxBizKkZ8XEaNOARg0M1SZLeMtIcDHIczSdZPiU2jvcWuHguIv8L5yaJWUjTRvEgIU85P0oVn4qTukbxEdOgonb91bW8Yll48KAir1+3WrLm0dSUG4TjRUjAHyqK4d+2W6WbX4Ygc93b5PpxMf0UV2aS7K2ztIQhYHhU88etfOnbXUv3j2ivp0BKd7wJ9FHCPy/GhoG23DP9QRasGG/hZTtV5vChAjAYjodqEwv3UmSvhPMUUgVGCMvEdxgE5Arcx22uovYNHc2isAsYSQsWGx+tTi2QLwhdqnkOPEOpJqSPxCuaDuV4bWONgyIFI5EdKPWGt6pagKl4zqDkJN4x+O/wCNDgtSKuedVMisOxJ5ETo+g69qk8Mcs8Nup4uJBGhPEPUHlRft3Yma3gvLQd286Djx57EZpQ7M6qgWO3mPAVwoOcAiurvYxXmn26KwYKgwQcgnFYFtJDkNNJHXQKzjIsnZgGu2LE/ykDf/AIzRvSLFbiyvrK4kWXMLTQlgCUdRnb2yD6Gma87IpE/DHHx5IPEo2A6jc+1Ll5Pa6ALpEKm4eBo441HVsDJ8hjNSlLMdL3Ca1QI4aJosh7LRWLyLPbupKCRB40bxDIOcEZx7ZHPFJd92Q1y3uXk7i3WIkgFrlVXGfXFDJ+0+uzxrGdSnSNVChYsRjH/pxQqd5bh+O4leVv6pGLH7mm1wG3smLfk8fEqaxp7w6lIkhgYgjeCQSL9OIVB3G2MDHlirwi35D7Vt3W3KtGtAi6irMWO5rpOoX+kyiTT7qW3OckRtgH6jkfcU8aZ+0rUIoCt/aQ3LYwJEPdnPqNx9sfSkoReleiLHKgepH8icrkRu1D9oF/ckmCxsYf8AEyGVvxx+VKupXk+oXJnuSnGRgmOJY8+ygZ9607vAxWd3UJSiftEIux+5UZST1rQoauGI1HIoX5yFPqcVZqBKMsZKkVRNqynwZA5c6KvJEObE/wCUVC80fIRn3auCkyQdT6abPCcc/WlbXRAZG+JkHHzCKSx+3Sj2o3fwsPEBz2zShcXELO7u6oGzlmO589qy6VP7pbYw3qUEijWQv3ZwORcn8aKQTwQKsh/iOdk8yfIeQqKN47iN1hQlQm5PMk8hilHtlpWtos89heuyAH/y0Y4XI6gEc665STuEhGof1zVre3sp7m6uIlEQLFeMBpCBsqjnjOK4DNKzyO5OXZizfU1PdSyu7GQ5yefnUMahsZXaoqBQ/wCwzqQNG7/M32qzp8rpIsbcidqkS2aRgsWSxOAoGST5AVIhEe0keGU4zjkfWn67wp68yp1JEJSHkPI4qSM+HNVu8EgBRgQTVpvBEo8+dPjREWPUtw/xFFWY7c1VthuoHOnnsRocOtTypO5XulVuEfzZqH4qvI+IPLZ0IAtNMubkhLaN3bPQV0zsbpOu2MKrPfslvzELLx49zypk07RbOwQLDEoPnREDHIYFZORlq44qsurps3tjqD7+ynu4DGLuaIEb90QpPvjIpF1rsPBh3gEveE5JdyxJ8yTXS60kjVxhhmqachqj1Cvxy42raM4RdaPc2UhDrsKhEBHOuz3uiRXQKkLg+Ypc1DsTwIz28nG39HDsfetNcyl/PRioW0D5Cc+W3rZbcnkM0cuNJvLU4ktSmPPeoPhp2HzY9AMVdrY2JIeDPhmHNQPfFRsI1zlhnyXeijWDkZZSaiawO/hNDxhqdwS8qj5Y3P1OKiMkh3CBfoM0Uax35VgsDnHCc1GwJZqBZRK3zO3ttVZ4zz3ppj0O8uADBaSuDnB4cDbnudqh/wDDV7JdXEDLHE8AHGJGGMsCQoxzJANR7ij7nFSIrMm/rWjLjnTrH2NkeN5Jb6JCgJZVR2PEA+V6DYowzUh7CEO6tfKML4SISRxhirA78hjY9cio/IrHW4HFjLGtdpro3HeJI4ceZP2qFe21uqgzaUWZdiVl5n3FZWUgp+pfxBG5XuO3ySLwx2ckKD+hgTRDQ+0Npesyh3Ltj5wcnNZWUegejO1obEC9tdFsNTu+8jj+HuuHieRBs+f6hyP1pcsuycIy89y74/lVQPx51lZWFdfYjkAzUqrUoDKl3qMGlXEttplr3V0i4+JZssuR0P0oMpPPIz9OdZWVqY4+AMUtPy1IpnaNvASPWr1rfm5jCOMSLzI5GsrK0Mdzz1F7FBG4dsBxOCa6N+ziTudWHlKhQ/mPyrKynrgDQ3+RAH5gzqWdqwHPKsrK81NWe1lZWVEmZXmKysrp00eGNxh0B+tD7jQ7OY5MQU9CKyso1sZfBlbVIfqUZ+zif9sj3qoezRaQKWVc5OedZWVeuVbrzKxUqnqV59At4dPMzhpGKHGWwFbiAB29CaK6dp0dtbWzpFCrERlyiAEkBid/XasrKl3Zl2T9y0AcpN+7wzAsWcGPhKMds4wTnnvxE0uz91aXep3Fy/8ADkuDxw4OTjBUqRyIJPXlWVlRQOR0Zz9CDG1zT7JLvuTPJJNMZHKpwiY7HJ32/m6VRuu1tuyyxi1mKnwo3EB4SQxJ9eIdPOsrKfGOkWLGf//Z"/>
          <p:cNvSpPr>
            <a:spLocks noChangeAspect="1" noChangeArrowheads="1"/>
          </p:cNvSpPr>
          <p:nvPr/>
        </p:nvSpPr>
        <p:spPr bwMode="auto">
          <a:xfrm>
            <a:off x="155575" y="-754063"/>
            <a:ext cx="2095500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loquacio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628900"/>
            <a:ext cx="4279900" cy="320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magnanimous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44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100" dirty="0" smtClean="0"/>
              <a:t>(adj.) generous in forgiving, above small meanness</a:t>
            </a:r>
            <a:endParaRPr lang="en-US" sz="4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Synonyms:  unselfish, charitable, noble, bighearted</a:t>
            </a:r>
          </a:p>
          <a:p>
            <a:endParaRPr lang="en-US" sz="3400" dirty="0" smtClean="0"/>
          </a:p>
          <a:p>
            <a:r>
              <a:rPr lang="en-US" sz="3400" dirty="0" smtClean="0"/>
              <a:t>Antonyms:  petty, selfish, unforgiving, spiteful</a:t>
            </a:r>
          </a:p>
          <a:p>
            <a:endParaRPr lang="en-US" sz="3400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i="1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7346" name="AutoShape 2" descr="data:image/jpg;base64,/9j/4AAQSkZJRgABAQAAAQABAAD/2wBDAAkGBwgHBgkIBwgKCgkLDRYPDQwMDRsUFRAWIB0iIiAdHx8kKDQsJCYxJx8fLT0tMTU3Ojo6Iys/RD84QzQ5Ojf/2wBDAQoKCg0MDRoPDxo3JR8lNzc3Nzc3Nzc3Nzc3Nzc3Nzc3Nzc3Nzc3Nzc3Nzc3Nzc3Nzc3Nzc3Nzc3Nzc3Nzc3Nzf/wAARCACeAOsDASIAAhEBAxEB/8QAHAAAAgIDAQEAAAAAAAAAAAAABQYDBAECBwAI/8QARxAAAgEDAgMFBQUGBAQDCQAAAQIDAAQRBSEGEjETIkFRYRRxgZGhIzJCscEHFVJi0fAzcoLhFkOiwiSS8TZGc4OElMPS4v/EABkBAAMBAQEAAAAAAAAAAAAAAAECAwQABf/EACQRAAICAgIDAQEAAwEAAAAAAAABAhEDIRIxE0FRBCIUUmEy/9oADAMBAAIRAxEAPwBuvDyTjyIoTqnfiZfMUX1HZlNBb2RUR3cgKoySfCpS7GQB0vVf3Zzwdizb5omOIZ2Hctm+NC3SI3SkMoZ+iscE+PTzotAIWwqspIxk+G/TeqcmkDimzK69eHpbb+ealXW9Qx3bZR7zW6xoMDu83lWHaKM4cjPjSvIHgeGp6m5H2aVNE08rh5iMjwFCpuINKgYq05cjqVXYfGh15xvaW94sUbRlA4Db5Yj0xtQeRNBUKY6BulbA0jj9oVsrcslhcBc4Dcy7n4dKNafxTpt6UQSmKRtgsnj8aTkkNQf5sV7mqJjg7kfOsc1Hs6iXmrUtWgOfd51DPcxW7okrcvPzEHoMAZJNccTlq1zVdb22fm5J4zytynvDrjP5VmK4jmCmNweZQ4Hjg+NccTFqguG7tbk7VBcHu0Agy4fv1Tlap7k981Tkaguzi9pDYvoj610a3bMS+4VzPT2K3UR/mrpNscwr7qrDsnMkvO9bsPSkIW6i5diN+anyfeFvdSW21y4PnRkCJZijXHStuzrMfSo7i8it5I0l6uGOfILjJ9eo2G9AcyUxWGXFQtqFr2byCYELzDGNyQMnH9ayl1DKwRJFLleflyM4yRnb3UrCjD1AetTyVDQCMGqfdBpfvQsiPG/3WGD7qYNTH2Qpcuzgmun2JEESWEJl5iXJJII5h0OcjOPU+vrirv7us3iVJJJvtdshwMnc+A9SfDHhUHMGfc7ZoPc6k/Ilqz9ndQyyB169dh9CTSZJtIeC2X04lhSW8uZN1L4jAPiP/WqOo64LyA26Nyq+7lPvOPL0oFq5s7CN2aJZJQQq5Hj8aq6cZp5wy25kyfwkAD4+VQbk42UpJmut21xJAezgljhGO6ACD8qHWjpB3WjIbzyDke4inBhGVKPzK3lzD9DvVSTQX1KVBGO9k5bPp40VkSVMPC3oByGEqpg7uepAwPjV2xjkkwssXP8AwuDTDZ8C6nZr2lu4bHRR+tWH0m7tl+1tCr57xVRk0G/geD9kS63f6bAsYmKonTnAYfGuj6EYdU0iC6URu7Z7TAyAfEelczuYmeF4Z42DYyOYYpo/ZrqC2NzcaZcMIzLhouc7Mwz+h+lMpOxsaSe0Mt3adkDIhJUbEDqB5+oqhcQR3AAlBPL0IJGM46EH0B+FMrlmZUcKxfPQYx/tQXVY0snVnYJE/wB0ucY9KqpWLlx1/SBh022xyhW5c5x2jYOcZ2z44B94rENhbW03bQR8sgXlBLE4Hx91XCrcnPjKkZDKcgios5FEjRkmoJj3alJqGY9w0Qge6PfNU36USjsrrULsQWcLSOeuNgvqT4Co7nRb+J0VYu2D7BoTzL65PhQS2BkFqwE8R/mFdKszmBD6Ukw6IbUJLdyd4EERr4+macNJuGurctHYzRRKeVXZsgkdfCqx7JSdouSf4Te6kufa7f307MjNC5UBlXrjfB9aSLzIvZB45ziuyBh2XYjsKxNHHMMSqGHhnw3H9BUcRqSksoVzYWnLy9guPLJx/ew+QPWsJZ28MhkihVXIwSPLOTVmtWrjiBx1qIjerkNrNdMywRlyoyd8CqpB8vmK6jrDuonMGfSlq/OBtj40wXj5g332pevj3BXTEiD15c5JIb6UuazbSz8QDsRytyB3I6e+j8bkFlwCp2IPSl261LF7fKPvqoTf0YA/TPzqOS6Kw7F3WJ+31WYyx88ZP3c4x5YNXtIkXtVVZZAPAAb0K1OIpeSp+JGOPIrnbFX9EZYzzBULZwBzEfrRa/lBvY1SW8bhSshyDuc9KbuFLE/ffDDzxilnTYJJpIVZAec9Mg/WulabbLa2qAKoJA+6MfOotGnEvZOqEsdvSp+xiZcMikeorMa+PnWzHlQk9PGgkWZTk07T2fmlhjx0wwyKq3HC2j3IEscAifqJImI+lUbWZtV10hGJtrfHqDv5U1c46AYx5U0VexJd0B5PbrAIzqL2OLZHOQ6ihXFUtzqmjRT2Ft2qxSMZkG7gdCAPGm/lJ+NVzbKmeRQuTnujG9NG4snLao5JZ3MywrJZCRJU3CoDg+g/pTVpF1+9bY5QxXcQ+0iYcvN6gGiOuaI9wXk0+f2S7fvZA7kh9fI+opEu9b1rQdThm1S0DhGw80bZyvj1q3OLX/TK8co9DY+VOGBBzjBG9WbS0gly17P2MI3OFyzf0orZ+yXstpMUSVZgGjl/iyMgGrb6Rb3vMVjeNg3KykggEfWmr2I5Clrt6qQiHSFkhtgpDtnBlPr44pr0giPT7JllaOSZlhZRjlViM5Ixv0xUV/pbRIsUKWksYGTHJGcn4/1rF5MkL6PLEAYZZYzkbAEH+hp4LexGy7eWUd5J2U0AWQDd4iOQ7kZwdx0+oojcKmnQqYCiwxqBJGQd/d670Nu71rXVD34+dwSI5VYc2DnlVhsCRg4NbWuuWBto7i6c4ZsrLyExljvkN09PSnXYKJ9Ha9WKS4ng7COU7BxzFR5keH6UD1nRJLmWW4towsib4Q5Eud9vI/Sm0TA2wdWUoRzAgggj39KqR2yxWoa3URyO5bbY7nYf3510tnLQhRHC75BHWpgwHWmOS0Q3aEpMXfLPG0YAbbJ73Tz99UbHSzdXTdqqLCD1jbBA+FRaKJlK2tLm6ybeF5MHflG1Tz6NfQpztDlfEqc49/lTdCiQqFgXso891F8an7ALlnxvuy7Db1NOooDkxf0+wlitVtpiIhJIXeRH6rtjHw+tWxoOl3X208PZSN1RH2Hl8cVpd8QaWJylu7XUgwPsVyB/q6VTbX7gsStnDy52zN4fKg8kI6bCsU5bSA1y+bc+6gd6crROVyYGHrQq6OY9qm3ZyBRYrzlVLNg8qjqTSLeO8+qXZjBDBslW6kY3H0p1ZuWTPkaVteRrTWTJFnMo5lHr4ilHQI1AdoQxfvjxI+8PA/KpNLlKzop8Tsauu9vdrgjlY9UbbB8cf7Vb0nToo252IYDwJ3oOSqhktjlwpCZblXK5UYy3ma6FzoSB5Uk6FEYIBJk79ADTJa3JwObf1qDkrN+OP8hgy93FZvMLp0sniFOKpBu1bumt79ZZdNntkOGdCoOemaeOzpKgBwbeKlrJdynPbSMN/IHr/flRnQbz26Ge7U/ZTSnsF/kGwPxofc8NR/uyCzWSRIVj5SEOM+effRjTNPjs7ZYox3UAAA6Cgm+mCtWFkasSHBzUMcgz1rNxPHFGWkcBfOntE2iO4VZEwxG/r0pZ16zS+tpIbgd/GM+fr/flR1rlX3TJHuoJq13G8sUiSd4ZVkO2dv8AapyaZ0U0CuBbmQ2FzpMrfbWbZiPkudh8DmnL249jHqdvklSEvIwOuOpx5jr7q51p9x7HxmOTurddw+8jI+op80e6jTVHtZNkuVxk9Ob1/L5Vpwu4mLNHjOkX9acSWhmgcr3chwcg5391Klrci60t9JnbkkjftbSU9OYdVPlnfHwpjmtZrVXswA0eSbf18TGfX+GkudcznlJCluZW8x5fCreyI62V9HqcAmlLAywckx5sKjqcMGHhuAQ2Nts7VWuIUFqottQd5B3ji5VlO/4oumPRcUs6XqVxp2rLyxLPFdv/AIbScmJOgw3hnp7/AH0z6leRvbOL/SNVt+UZVjEJ1yN9sFsU9WdZ4Xkmn2axp7HbPIMrC7sIpCfxRPjodu6d8j4kvaapBdMsKLLHJGvO8UsZDYG3Xp18jQVb6ObTOylftI5GAMgmDB8nOXVgCpwRkgEjrtUbwTGLlt5tTuoTzII1vo1Ctt0lOCfDY+eaVhQydqrTSszA8qZ+FVdJvbS755baUSRglGkRSQCOvhSmllM1rFzWkKhpSEa4L3MseN8qy91xn8J9c0w6NHINO5JppnmZmMjYWInf+DoKS9jBS2vElvmHeJQb907eVR6/q0UFt2ELgzzDGx3VT1NC7i9Wwtbq5lnm5u05VDSD9KXYrqS8uXuJnZiTgFjk8vh0qP6MvjjS7L/mxc5W+i5EihQFGFHQVJyjzrMC5GKmKgHANeXt7Z6dV0BGOYj60LunxFtRLrGQcdPGg2pCYYeBC64Yso8Tlcfma9U8YEuWL82Dg1Ne6IdXsVKY513Hnmh1zLd94tEM5YDH4fL+/hTDwu97NmI2knIqZDgE5PwrkrDdCA8d5pty0FxCXUfdLpkj3VYhvpY252DIgGSM7107UNCkv4yJrCV2/CWiYEfHFLmpcBag1gwt4JO1yTylG39M0rg2xlIu6BqkV3bJ2LgjoR4j30yQy5jABBrl8fCnFejXSSW9lNKCAxMXTOOhzjemWz4hvLCNU1zTLu1x1mMJKfEgbVDJhlejbi/RGqY728g+8WwBVC+4phi5xaxvcdkMyGNcgD30ra5rs952dlpT5E4/xE3AB8cipcx2+nLo1qp7afCPIVzgH7zH19PWgnxWyjfLoctM4mg1GJByvGxH3ZFwRRMdrN3FbCn+HrS0NPDQhIU5eUALjwxRHTLqe2U9uhDRj4MPMGlTbkPVIJXs6WRj5mIC7MT4nwqnPdrIjXE4+yX7iAbufIChUuryapPLBcxtbTrupByCPdVTXNSB7NIW+1Qd0dCWI228POnTt66HxYufYd0XUo9R06OXlCO65ZR76CcUMiOd1VhgjGxOPOqkGpx2OnW0asOYycoYnGd8Z92ag4jvYbmECVsz8pwI2BA6ZyfiKV9iZlGL0wLce03fEdoLRftCyON9gBud/dT3qcMwtzetHy2ozJ20UhLRjqcrjw36E9OlA+CvYJnmu5biKMtiOOSRgOZV8s+ZH5Uze0JFY6pZrIswkgd4hG6t4YP55+dbfzxpbPL/AESuWgpout2vEGmNElzE17EvVW3JHRsdfLwoXrVok0glROzEqBnUD7jZwf8Aqz/ZpRkFomn3EEqgSIwMzqOUx/wIpG/O7KNvAD1FWLqfUIuHbRryWczSOLYyM+GHOVB9+wG/nVpNRM+2TT2ymNoJjhugz8802aU93NpiXVnqUytH1jlcMAw6g5HT+80tycLgYa1vJUIxgSAOD+RqOOy1WIraNpwuAQQj20oG+PJjU450M4NBO5v2hV2M1vEvadpMI4g3tDhvEdUONubfp0oZc8UWNvq7JIohYL35I+aYE9NsjAx5kHodqmTRNZw3LpUsZJ35p0H5H3VIOHNafLpY26P6zr/+tc5v0gLRRg4t0SSCSW41CSORQyScscic2/gF5c/EVV03jvRYna2t52wSWjZlCgMfU/rRUcIa3KpEkNouevNKW/SqUv7OLyYlZEsjzHBy5/pU7fwbk/hHq+v2dxIbG3lLFuuFC4I32PiPdRDTd08TXP5dCl03Ura5WCJQeVmCSfdDDYeXQj08Ouwa7DWIUCgkhOz5t8ZJ8B1/v0rF+u5SR6P43UWN0RCjpvUyrlcmqlhILmKOaMkxuoZSRg4NFFi2FSgrRpkxVU9w9enhR3h7hyDULH2i+VyGYhVBwCo2yfHrQSyiNxNHACcyME29Tin281Kw0S1jS5mWFUQKkQ3ZsDwH/pXpRVnjnrTh/SbPDQ2MCsPxFOc/M5q5Nc29omJHjiA/Cxx9K5rxH+0tIuaO1kW1UjAycyH+nypNXjdpbkpbx3c0zb5IUE+e55iPlVVBCuVnbJeJdLt8+0XYjHmUbHzAq3pepadqas2nX0Nzy/eWOQHHvFfPmo8WyXGRf6FcSqP4r3H/AGYrTS+LNEsLyO6Gnahp9whGJLeRHI3/ANO3pT1QLPpJ7WGdTlAG86H3Olo2VdFZT44qDgziS24n0ZNRsnZwrmKQmMoeYYzkb42IPWjR3J5jnyzQoKYn3PB9gczwQLbTjpJAoHzHQ0OtuF9ZS5Jaax7EdHKMHP8ApG31roDbDw+Na59R8DU5Y4y7KRyyj0LUWg3MYGbkH0EW351M2n3KjAeNh/MhH60wg7V7mpfFEf8AyZ/Tnup8N6lNeGe1FqO70Zm6/AVUbhHV52Vu1s1cdcIxrp2R5CtlcDw2oLDEZfryLpnKZf2aapcSxSfvKKIKc4Fv03z55q1afsntn5v3rfSXAII5VBTr8a6jsRnFRN1puCWyUsspditoPBmm8OxNHp4lwy4KyNzgb52zVfU9KMBa6isLa4kjRyoji5JG2+7sdwcnOabyMZ8h19KA63xLoukkR39/Esr/AHIl7zN7gKpFv0TdMTU1LTNPmuo5LTt5/aXkhxEcYYDBw24O2N6XtcuLjUrlLq5cIkEiOIy2cAMM7CivEvFGmXad3TrkkjmV3KLsfjShZ3VhfIwu9Rvp5CSFtbNSx5fI8q4pZJy0w9dHVFkUgEFSCMgjxojor819jqezbr8K5ha3V7bJJ+7Yb20SNcgX7KI336eODR/hfjGKPUYf3nC1uDlWlxlBt9PnWSlGVFt8TpwTYedZ5cdc/Ggp4y4dC5/ekR9ykk/ACoZON9B5cpcyyeiWzk/lWm0TsPMAKrTydmhYnG1Llzx9pMSluwvivn7Mw/OgWp/tM02ROzgs759vCMD8zSSkq0NEk4hIkimYquTtkD1qppcAwAyg7Z6ULi4kj1uVoIrG4gUDmLykY92BTDp8eAo8a8vK3zPRwJNBizj+7gAe4UWSPuiqlnHjBomBttWvFC0LklTOdR3V3a4l0/kM+4Bc8oj9c4J+QpcvtF1jVJJJrzV0i5j3lgjbJ97E8x+dH4mwRmooLrMzqRWlSo81oT/+DYlciS6nf/KoWjWg8N2lnLJJAj9oy8pLvnbNGWKk5xW1vMsTEgbEV0Jvkc1oKWfDtpJaxSSNIrsN8HYb0Hn0O0lJElvG4z+JQaatKuEmslIYZViD6UHluBFO8bYBViK08rEoDDh6GEf+EEtsevNA7Rn6EUX0XVeI9InCvfG+tARlLol2x6Odx8cipBOp6MK27UeLD5ULRyRY1LivXJrljaQ28Vv+BWVmYee+R+VVRxDxHnYw/wDWP+6pwVPXlqVeX+Whr4Nsij4l4jT/AJNuw/zN/Q1K/FXExx2dlaAeOcnP5YqQMo8vlW4dPIUNHbCGla3r11F2k+m2aqvQiUgn3URTWLgf4+nEHzjkzUmnIjadEQMZBJrLQ56DeuoFliHVYwAGikXPhtt9aqy6veyS/YwRRxg4yzFmYe7YD41t7OMbjes9io6UaACdbluZNOmeSVzy4yAcAb+AFc5420iR2sp493S2d1IGcshDn8q6jq9n7XpV1bpII3liZVc9A2Nj7s0r6gBLa6VcTLukyxSj1ZSrD1Gc1WL1QGtiLb6VagtNBpwlk5QXlkkLhlOCMDyx7qsDVks17K4vILJB3RFFyBvkOY1i5sLdOyhvLdp0iLwcgdlDMjbZwN+6fI9KmiBst7bTILVc4DdgE/6nIP0rPLsqugnwQYtS10EpqEsSQswlu1IjY7dA3j/vTzNYW+No0HoFxSpwZcsdXkmu7lCoiZccxYZJGNwAvh6++nVryzzgzxZ/ziozcbKRToF+xIuyKo/01g23IpI/UVdlv7BFz7TB7+0FC7zW7DHKt3b/AAkFTlNLodQfsA69Abn7FS3rtQRdIiU4CA/CmCfUtOZyWvbfm8u0GaFXesWonEdtNEY0Xtbi4IykEecb+ZJ2A86z/wByeir4xNNPto4bh+zUAAAHamrT12XFcwbjkxXMskNnEY+0JSNi3Py+GT54xmmzhjj7R7p1XUI5bB8452HMnzHT5UF+efK2i0M+NRqzo9mmAKtZxtUFhdWl5biayuIp4/4onDAfEVhpMEgmt8FxRnk1JnNEfG+aWuIb6bT+aW3O533o8poFxWIzZPn72DQj/wBMrFWTi/USe6QPjUR4q1NxjtFoPOuGqXSoVn1G2ifHK8qgjzGa0KMasS2P2j6zrtnbl5ZIleZconJnHkW/p1rSbXdSlmaSe3R2OMtESucemDTb+zsJLxFcJMqlZYGIBXbIZTn02yK6WLK3XpCnwFJ5lHTQyxuW7OGxa9cAjntLhfcAf1q9DxARgOk4/wA0TV2UWsQ6Rr8qyLeMDZAPcKV50/QyxNezl8GqRSqGVwD5EEVaW/26n4V0b2eI9YwffUE2mWcwxJbofhSeUfgIqX48SamW/TH3jTHPwtp0oJSPkPmpoZJwtbo+BJN/5q7yC8Bm4auFuNMUqc8rFT6f3mrd9d2mnwma/uYbWMfinkCA/OlvTrCTTo5Yra4uFSX7w5h18wcbdahtuH7GGcT+zCWfxmnJlc/6myflTvNSB4nYSl4r0swdtaC4u0yQDFA+DjyyN6UNa/aRdRXKW1pYiLtASHlbcYxtt4706InL+AbCuT8T6ddT8VC2srWSWXlkbu4ATLAAsfAbdaGLPylTDkw8Y2jSfibUdV0oPcXbrK1zIhCHlwinYdactHxfcBMSzNNbhjzHrlG5h9K5fJFLpenpbzw89z7TKz4Ow72P+2up/s+SN9EvYBKZCznIIIxzL09a1qvRn2b3lrDJBJcRrlpI47tcsRnblbcb4xjPvpdlgunB9khk/wDiQ2iwKR6PKWYj1xRuwukj0uz9pbAhlksps+Ct0+vLUD6q89qEKgyR5RyTjcH+/nST4oeKbFx9FvJZOeWaJSOjOXnb5sQB8BiqOqWcdtHz3uo3LICATzciDPoo/Wj885SJnk5EABJPTI9OhoXqltq80C9lZqqSL3kchmA8Mis05wj2XhCUuiIaarle9iM9CDnap04btZ9pV7Rf5lB+opR9m4g02Z2tFuoFznlSPufLcVbh4q1u02vLOOYeJ5DG302qDhe4so3TpjKeBNKlBKBo3OccjnH1pV0rSZtRne3dnis0xzopIEjevnjH0ozp/H8CkLdWFwjDpyMGFH+FrIrYxc4Bc95v8x3OPnU5zyY4u+/RTHFTZQg4D02ZQoEqsfxBztVS94Dv7S7txaTxywTNyJJMeTsyfM46f0rpFtbjmG2+21WOJ4eTQAApI7VA3KN8E4P502GU2rbK5scEtI17Cx4I4aW2gy1wWXLhATMScYz5dN65XquqzXuo3FzLd3KNI5PIsmAo8AMeQ2pg1LULrVljj1BJpVtQYAkY5SCu/MzeGNveTVeTge6uiJ1m7MOqkK8R5hsOuK3NxUVZ5keXJoyjUA4rXmg9D1o0jUC4neQI6lMquAuD/KCc/P6VBDMRLgZOT9KK8GaNd6vr9pFbROyJMhmYbBE5hkk+7NVLS0m1C9htLdGMszhAMZxk9a7bwnpVvpWkezWKNDJ232skgIeTb7+COnp4VblSoCVsuwcOXHDerwX1nJe3lsHKy26RqSUIIJ8OnWmI8QwD72n6p/8AaH+tEIuWaNWXLAjqN61e1Q9VPuIqGvZVKuih/wARQEbabqh/+m//AKrI14t/h6Pqrf8AyUH5vVzsUG+Bt6VsMDwFdaDsoS6zdIMrw/qrj+XsT/8AkqnJxLeKcf8AC+s/+RP0Jo6GHkvwrcMv8Iopr4c0/orTcWXsZ/8AZbVjt1KjFU5eM74f+6+oDHninbtB5VguniW+VNzj/qLxf0RxxlqDAlOGrstnAUnB/KprfiPiC5bli4Y5BnBaa45QPpTXK0RBBzg9c5qrLIiQ55gFC/ePT40kssf9QqD+gmbU9aiwHtLAH0d2H5VRitp5NSuNQuWiE8sKRFYlIUBSTnffJJ+lFpWjYc3MpBHUH9apyXCc5SMBmGM5bGD7qzyyFlH6IXEQ7PV7pI9j2rbAHxwf1pk/ZjdqLu8g5tnjVwM+uP1FX7iJAbiSXs3dlIyF2zy1zzgPVhaa7bF25VlVoiS3pkfUVvw5eUdmXJCmNfESPEut2UX+JIqXMI/mU7/UCoba6W5t4rmBRyzoshHmSPzqPiXUEi4itJlcFHLRsfDBGR+vyqjomYbARE4EcsgXP8POcVn/AFzqNorhjujfULCznkEsiL2pdVLEnbLAdPjTDcl3JKgEZ60EmMcoKyA4I3IquLVFUCC7u0Hms2cfPNedPJz7ZrjFRQfkCHqGz4jNV5Yo1Q7Mc9QcEVUsLLU7mXs7DVDJIASUntwSQPHIIq42l8TqCDb6fMOu0pjP1BFBY5P/AMsVyXsHXFhYyKzywRM3LkEoMiiujgx2woVOdQUMt7pMlsPu9rzhlz8PP3USS6W0ihz91j3mx90BST7ztTqMk6kVxNdoa7VcBSTnO9FLy3W/02W1kd1EiEc0ZwynwIPgR1pYtNctSMMJERXEZLLnJwCT8M/0onpOvW120EHOFmlj5uQZOPMZx1rdi0hcu+ilYcMJaaj7ZLeSyfjZXb/Ff+Nh0zRR9S0+Jykl5GrLsQT0q+mnWU05uZIy8u4GXbAB9M4qc2Vkd/Z0PzqnFmJumccibbIqvqlrJexrFEQGbxPQU02vC/axCVrojPgBVteGY0XedjSSbS0CCTexL0nR4dHcz20jNdcpBl6EZ8vKr8fEF9aMxM7SK+zB9zj0J6U0DhmBhvK5rDcIWLbszn3GsyjlcrbNHLHXQwadILuwt7uFwiTRhxGFGFz4VZxN4TfIH+tUbG1NlaR20Lns4hyrnerPZzHftBVuMmTU4okMk6fjrVrmTG+CPf8A7Vp7MzdZK2Fr5tQ8c2HyRRr7Ww6qK97af4RW4tAfGsi0Uda7xT+g8kSI3v8AIfgajbUmT/lSkehFWhaJXvZox4UfFP6d5F8B/wC9kJwVnX/NEf0zUd0Vv7Ka3MpHaxlObBGMj0xRVYU/hWsmNR4Y91FYH9B5ULkujzTTPMdRPMe0CAu/cDEH+LqMAeW2euDQ6502/VpEt7uXDMpJCnvco8yc4O3XqAM059mvp8q92Q8hR8AvlFC4gu2idY7c5ZSMdK5zZcGcRJOpFmE5SCrc3iOld17MeQrwi93yqsMfFCynZy3V+FtX1BY3jjCOpUgM3Qg/7miNrw9qSJ2bRIoxnIbqa6F2R9PlXuz88Us8KmqZyyNO0Iq8NXxOeZR6VKOFbo45pE+FOvZA9K92PrUv8LGP55oX9C0STTb3t3kDryMuAPPFMHOPGL/qrbsfWsdj61aGBQVInKbk7YN1zTxqkUMQ+yVHLEj8RxtQ3/h1QgQzZA9KYSqjbetSEG+9F4Yt2xo5pxVICNpEY8V2wB3R4dK3S37J+ZAvP/EFAolI8YGSGIqvJNAPwv8ASisKQfPIw95PygczAj+EkV7963A2GPiKryXMC7cjH4CqzXtsDgxP8hTcGJyP/9k="/>
          <p:cNvSpPr>
            <a:spLocks noChangeAspect="1" noChangeArrowheads="1"/>
          </p:cNvSpPr>
          <p:nvPr/>
        </p:nvSpPr>
        <p:spPr bwMode="auto">
          <a:xfrm>
            <a:off x="155575" y="-685800"/>
            <a:ext cx="2133600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8" name="AutoShape 4" descr="data:image/jpg;base64,/9j/4AAQSkZJRgABAQAAAQABAAD/2wBDAAkGBwgHBgkIBwgKCgkLDRYPDQwMDRsUFRAWIB0iIiAdHx8kKDQsJCYxJx8fLT0tMTU3Ojo6Iys/RD84QzQ5Ojf/2wBDAQoKCg0MDRoPDxo3JR8lNzc3Nzc3Nzc3Nzc3Nzc3Nzc3Nzc3Nzc3Nzc3Nzc3Nzc3Nzc3Nzc3Nzc3Nzc3Nzc3Nzf/wAARCACeAOsDASIAAhEBAxEB/8QAHAAAAgIDAQEAAAAAAAAAAAAABQYDBAECBwAI/8QARxAAAgEDAgMFBQUGBAQDCQAAAQIDAAQRBSEGEjETIkFRYRRxgZGhIzJCscEHFVJi0fAzcoLhFkOiwiSS8TZGc4OElMPS4v/EABkBAAMBAQEAAAAAAAAAAAAAAAECAwQABf/EACQRAAICAgIDAQEAAwEAAAAAAAABAhEDIRIxE0FRBCIUUmEy/9oADAMBAAIRAxEAPwBuvDyTjyIoTqnfiZfMUX1HZlNBb2RUR3cgKoySfCpS7GQB0vVf3Zzwdizb5omOIZ2Hctm+NC3SI3SkMoZ+iscE+PTzotAIWwqspIxk+G/TeqcmkDimzK69eHpbb+ealXW9Qx3bZR7zW6xoMDu83lWHaKM4cjPjSvIHgeGp6m5H2aVNE08rh5iMjwFCpuINKgYq05cjqVXYfGh15xvaW94sUbRlA4Db5Yj0xtQeRNBUKY6BulbA0jj9oVsrcslhcBc4Dcy7n4dKNafxTpt6UQSmKRtgsnj8aTkkNQf5sV7mqJjg7kfOsc1Hs6iXmrUtWgOfd51DPcxW7okrcvPzEHoMAZJNccTlq1zVdb22fm5J4zytynvDrjP5VmK4jmCmNweZQ4Hjg+NccTFqguG7tbk7VBcHu0Agy4fv1Tlap7k981Tkaguzi9pDYvoj610a3bMS+4VzPT2K3UR/mrpNscwr7qrDsnMkvO9bsPSkIW6i5diN+anyfeFvdSW21y4PnRkCJZijXHStuzrMfSo7i8it5I0l6uGOfILjJ9eo2G9AcyUxWGXFQtqFr2byCYELzDGNyQMnH9ayl1DKwRJFLleflyM4yRnb3UrCjD1AetTyVDQCMGqfdBpfvQsiPG/3WGD7qYNTH2Qpcuzgmun2JEESWEJl5iXJJII5h0OcjOPU+vrirv7us3iVJJJvtdshwMnc+A9SfDHhUHMGfc7ZoPc6k/Ilqz9ndQyyB169dh9CTSZJtIeC2X04lhSW8uZN1L4jAPiP/WqOo64LyA26Nyq+7lPvOPL0oFq5s7CN2aJZJQQq5Hj8aq6cZp5wy25kyfwkAD4+VQbk42UpJmut21xJAezgljhGO6ACD8qHWjpB3WjIbzyDke4inBhGVKPzK3lzD9DvVSTQX1KVBGO9k5bPp40VkSVMPC3oByGEqpg7uepAwPjV2xjkkwssXP8AwuDTDZ8C6nZr2lu4bHRR+tWH0m7tl+1tCr57xVRk0G/geD9kS63f6bAsYmKonTnAYfGuj6EYdU0iC6URu7Z7TAyAfEelczuYmeF4Z42DYyOYYpo/ZrqC2NzcaZcMIzLhouc7Mwz+h+lMpOxsaSe0Mt3adkDIhJUbEDqB5+oqhcQR3AAlBPL0IJGM46EH0B+FMrlmZUcKxfPQYx/tQXVY0snVnYJE/wB0ucY9KqpWLlx1/SBh022xyhW5c5x2jYOcZ2z44B94rENhbW03bQR8sgXlBLE4Hx91XCrcnPjKkZDKcgios5FEjRkmoJj3alJqGY9w0Qge6PfNU36USjsrrULsQWcLSOeuNgvqT4Co7nRb+J0VYu2D7BoTzL65PhQS2BkFqwE8R/mFdKszmBD6Ukw6IbUJLdyd4EERr4+macNJuGurctHYzRRKeVXZsgkdfCqx7JSdouSf4Te6kufa7f307MjNC5UBlXrjfB9aSLzIvZB45ziuyBh2XYjsKxNHHMMSqGHhnw3H9BUcRqSksoVzYWnLy9guPLJx/ew+QPWsJZ28MhkihVXIwSPLOTVmtWrjiBx1qIjerkNrNdMywRlyoyd8CqpB8vmK6jrDuonMGfSlq/OBtj40wXj5g332pevj3BXTEiD15c5JIb6UuazbSz8QDsRytyB3I6e+j8bkFlwCp2IPSl261LF7fKPvqoTf0YA/TPzqOS6Kw7F3WJ+31WYyx88ZP3c4x5YNXtIkXtVVZZAPAAb0K1OIpeSp+JGOPIrnbFX9EZYzzBULZwBzEfrRa/lBvY1SW8bhSshyDuc9KbuFLE/ffDDzxilnTYJJpIVZAec9Mg/WulabbLa2qAKoJA+6MfOotGnEvZOqEsdvSp+xiZcMikeorMa+PnWzHlQk9PGgkWZTk07T2fmlhjx0wwyKq3HC2j3IEscAifqJImI+lUbWZtV10hGJtrfHqDv5U1c46AYx5U0VexJd0B5PbrAIzqL2OLZHOQ6ihXFUtzqmjRT2Ft2qxSMZkG7gdCAPGm/lJ+NVzbKmeRQuTnujG9NG4snLao5JZ3MywrJZCRJU3CoDg+g/pTVpF1+9bY5QxXcQ+0iYcvN6gGiOuaI9wXk0+f2S7fvZA7kh9fI+opEu9b1rQdThm1S0DhGw80bZyvj1q3OLX/TK8co9DY+VOGBBzjBG9WbS0gly17P2MI3OFyzf0orZ+yXstpMUSVZgGjl/iyMgGrb6Rb3vMVjeNg3KykggEfWmr2I5Clrt6qQiHSFkhtgpDtnBlPr44pr0giPT7JllaOSZlhZRjlViM5Ixv0xUV/pbRIsUKWksYGTHJGcn4/1rF5MkL6PLEAYZZYzkbAEH+hp4LexGy7eWUd5J2U0AWQDd4iOQ7kZwdx0+oojcKmnQqYCiwxqBJGQd/d670Nu71rXVD34+dwSI5VYc2DnlVhsCRg4NbWuuWBto7i6c4ZsrLyExljvkN09PSnXYKJ9Ha9WKS4ng7COU7BxzFR5keH6UD1nRJLmWW4towsib4Q5Eud9vI/Sm0TA2wdWUoRzAgggj39KqR2yxWoa3URyO5bbY7nYf3510tnLQhRHC75BHWpgwHWmOS0Q3aEpMXfLPG0YAbbJ73Tz99UbHSzdXTdqqLCD1jbBA+FRaKJlK2tLm6ybeF5MHflG1Tz6NfQpztDlfEqc49/lTdCiQqFgXso891F8an7ALlnxvuy7Db1NOooDkxf0+wlitVtpiIhJIXeRH6rtjHw+tWxoOl3X208PZSN1RH2Hl8cVpd8QaWJylu7XUgwPsVyB/q6VTbX7gsStnDy52zN4fKg8kI6bCsU5bSA1y+bc+6gd6crROVyYGHrQq6OY9qm3ZyBRYrzlVLNg8qjqTSLeO8+qXZjBDBslW6kY3H0p1ZuWTPkaVteRrTWTJFnMo5lHr4ilHQI1AdoQxfvjxI+8PA/KpNLlKzop8Tsauu9vdrgjlY9UbbB8cf7Vb0nToo252IYDwJ3oOSqhktjlwpCZblXK5UYy3ma6FzoSB5Uk6FEYIBJk79ADTJa3JwObf1qDkrN+OP8hgy93FZvMLp0sniFOKpBu1bumt79ZZdNntkOGdCoOemaeOzpKgBwbeKlrJdynPbSMN/IHr/flRnQbz26Ge7U/ZTSnsF/kGwPxofc8NR/uyCzWSRIVj5SEOM+effRjTNPjs7ZYox3UAAA6Cgm+mCtWFkasSHBzUMcgz1rNxPHFGWkcBfOntE2iO4VZEwxG/r0pZ16zS+tpIbgd/GM+fr/flR1rlX3TJHuoJq13G8sUiSd4ZVkO2dv8AapyaZ0U0CuBbmQ2FzpMrfbWbZiPkudh8DmnL249jHqdvklSEvIwOuOpx5jr7q51p9x7HxmOTurddw+8jI+op80e6jTVHtZNkuVxk9Ob1/L5Vpwu4mLNHjOkX9acSWhmgcr3chwcg5391Klrci60t9JnbkkjftbSU9OYdVPlnfHwpjmtZrVXswA0eSbf18TGfX+GkudcznlJCluZW8x5fCreyI62V9HqcAmlLAywckx5sKjqcMGHhuAQ2Nts7VWuIUFqottQd5B3ji5VlO/4oumPRcUs6XqVxp2rLyxLPFdv/AIbScmJOgw3hnp7/AH0z6leRvbOL/SNVt+UZVjEJ1yN9sFsU9WdZ4Xkmn2axp7HbPIMrC7sIpCfxRPjodu6d8j4kvaapBdMsKLLHJGvO8UsZDYG3Xp18jQVb6ObTOylftI5GAMgmDB8nOXVgCpwRkgEjrtUbwTGLlt5tTuoTzII1vo1Ctt0lOCfDY+eaVhQydqrTSszA8qZ+FVdJvbS755baUSRglGkRSQCOvhSmllM1rFzWkKhpSEa4L3MseN8qy91xn8J9c0w6NHINO5JppnmZmMjYWInf+DoKS9jBS2vElvmHeJQb907eVR6/q0UFt2ELgzzDGx3VT1NC7i9Wwtbq5lnm5u05VDSD9KXYrqS8uXuJnZiTgFjk8vh0qP6MvjjS7L/mxc5W+i5EihQFGFHQVJyjzrMC5GKmKgHANeXt7Z6dV0BGOYj60LunxFtRLrGQcdPGg2pCYYeBC64Yso8Tlcfma9U8YEuWL82Dg1Ne6IdXsVKY513Hnmh1zLd94tEM5YDH4fL+/hTDwu97NmI2knIqZDgE5PwrkrDdCA8d5pty0FxCXUfdLpkj3VYhvpY252DIgGSM7107UNCkv4yJrCV2/CWiYEfHFLmpcBag1gwt4JO1yTylG39M0rg2xlIu6BqkV3bJ2LgjoR4j30yQy5jABBrl8fCnFejXSSW9lNKCAxMXTOOhzjemWz4hvLCNU1zTLu1x1mMJKfEgbVDJhlejbi/RGqY728g+8WwBVC+4phi5xaxvcdkMyGNcgD30ra5rs952dlpT5E4/xE3AB8cipcx2+nLo1qp7afCPIVzgH7zH19PWgnxWyjfLoctM4mg1GJByvGxH3ZFwRRMdrN3FbCn+HrS0NPDQhIU5eUALjwxRHTLqe2U9uhDRj4MPMGlTbkPVIJXs6WRj5mIC7MT4nwqnPdrIjXE4+yX7iAbufIChUuryapPLBcxtbTrupByCPdVTXNSB7NIW+1Qd0dCWI228POnTt66HxYufYd0XUo9R06OXlCO65ZR76CcUMiOd1VhgjGxOPOqkGpx2OnW0asOYycoYnGd8Z92ag4jvYbmECVsz8pwI2BA6ZyfiKV9iZlGL0wLce03fEdoLRftCyON9gBud/dT3qcMwtzetHy2ozJ20UhLRjqcrjw36E9OlA+CvYJnmu5biKMtiOOSRgOZV8s+ZH5Uze0JFY6pZrIswkgd4hG6t4YP55+dbfzxpbPL/AESuWgpout2vEGmNElzE17EvVW3JHRsdfLwoXrVok0glROzEqBnUD7jZwf8Aqz/ZpRkFomn3EEqgSIwMzqOUx/wIpG/O7KNvAD1FWLqfUIuHbRryWczSOLYyM+GHOVB9+wG/nVpNRM+2TT2ymNoJjhugz8802aU93NpiXVnqUytH1jlcMAw6g5HT+80tycLgYa1vJUIxgSAOD+RqOOy1WIraNpwuAQQj20oG+PJjU450M4NBO5v2hV2M1vEvadpMI4g3tDhvEdUONubfp0oZc8UWNvq7JIohYL35I+aYE9NsjAx5kHodqmTRNZw3LpUsZJ35p0H5H3VIOHNafLpY26P6zr/+tc5v0gLRRg4t0SSCSW41CSORQyScscic2/gF5c/EVV03jvRYna2t52wSWjZlCgMfU/rRUcIa3KpEkNouevNKW/SqUv7OLyYlZEsjzHBy5/pU7fwbk/hHq+v2dxIbG3lLFuuFC4I32PiPdRDTd08TXP5dCl03Ura5WCJQeVmCSfdDDYeXQj08Ouwa7DWIUCgkhOz5t8ZJ8B1/v0rF+u5SR6P43UWN0RCjpvUyrlcmqlhILmKOaMkxuoZSRg4NFFi2FSgrRpkxVU9w9enhR3h7hyDULH2i+VyGYhVBwCo2yfHrQSyiNxNHACcyME29Tin281Kw0S1jS5mWFUQKkQ3ZsDwH/pXpRVnjnrTh/SbPDQ2MCsPxFOc/M5q5Nc29omJHjiA/Cxx9K5rxH+0tIuaO1kW1UjAycyH+nypNXjdpbkpbx3c0zb5IUE+e55iPlVVBCuVnbJeJdLt8+0XYjHmUbHzAq3pepadqas2nX0Nzy/eWOQHHvFfPmo8WyXGRf6FcSqP4r3H/AGYrTS+LNEsLyO6Gnahp9whGJLeRHI3/ANO3pT1QLPpJ7WGdTlAG86H3Olo2VdFZT44qDgziS24n0ZNRsnZwrmKQmMoeYYzkb42IPWjR3J5jnyzQoKYn3PB9gczwQLbTjpJAoHzHQ0OtuF9ZS5Jaax7EdHKMHP8ApG31roDbDw+Na59R8DU5Y4y7KRyyj0LUWg3MYGbkH0EW351M2n3KjAeNh/MhH60wg7V7mpfFEf8AyZ/Tnup8N6lNeGe1FqO70Zm6/AVUbhHV52Vu1s1cdcIxrp2R5CtlcDw2oLDEZfryLpnKZf2aapcSxSfvKKIKc4Fv03z55q1afsntn5v3rfSXAII5VBTr8a6jsRnFRN1puCWyUsspditoPBmm8OxNHp4lwy4KyNzgb52zVfU9KMBa6isLa4kjRyoji5JG2+7sdwcnOabyMZ8h19KA63xLoukkR39/Esr/AHIl7zN7gKpFv0TdMTU1LTNPmuo5LTt5/aXkhxEcYYDBw24O2N6XtcuLjUrlLq5cIkEiOIy2cAMM7CivEvFGmXad3TrkkjmV3KLsfjShZ3VhfIwu9Rvp5CSFtbNSx5fI8q4pZJy0w9dHVFkUgEFSCMgjxojor819jqezbr8K5ha3V7bJJ+7Yb20SNcgX7KI336eODR/hfjGKPUYf3nC1uDlWlxlBt9PnWSlGVFt8TpwTYedZ5cdc/Ggp4y4dC5/ekR9ykk/ACoZON9B5cpcyyeiWzk/lWm0TsPMAKrTydmhYnG1Llzx9pMSluwvivn7Mw/OgWp/tM02ROzgs759vCMD8zSSkq0NEk4hIkimYquTtkD1qppcAwAyg7Z6ULi4kj1uVoIrG4gUDmLykY92BTDp8eAo8a8vK3zPRwJNBizj+7gAe4UWSPuiqlnHjBomBttWvFC0LklTOdR3V3a4l0/kM+4Bc8oj9c4J+QpcvtF1jVJJJrzV0i5j3lgjbJ97E8x+dH4mwRmooLrMzqRWlSo81oT/+DYlciS6nf/KoWjWg8N2lnLJJAj9oy8pLvnbNGWKk5xW1vMsTEgbEV0Jvkc1oKWfDtpJaxSSNIrsN8HYb0Hn0O0lJElvG4z+JQaatKuEmslIYZViD6UHluBFO8bYBViK08rEoDDh6GEf+EEtsevNA7Rn6EUX0XVeI9InCvfG+tARlLol2x6Odx8cipBOp6MK27UeLD5ULRyRY1LivXJrljaQ28Vv+BWVmYee+R+VVRxDxHnYw/wDWP+6pwVPXlqVeX+Whr4Nsij4l4jT/AJNuw/zN/Q1K/FXExx2dlaAeOcnP5YqQMo8vlW4dPIUNHbCGla3r11F2k+m2aqvQiUgn3URTWLgf4+nEHzjkzUmnIjadEQMZBJrLQ56DeuoFliHVYwAGikXPhtt9aqy6veyS/YwRRxg4yzFmYe7YD41t7OMbjes9io6UaACdbluZNOmeSVzy4yAcAb+AFc5420iR2sp493S2d1IGcshDn8q6jq9n7XpV1bpII3liZVc9A2Nj7s0r6gBLa6VcTLukyxSj1ZSrD1Gc1WL1QGtiLb6VagtNBpwlk5QXlkkLhlOCMDyx7qsDVks17K4vILJB3RFFyBvkOY1i5sLdOyhvLdp0iLwcgdlDMjbZwN+6fI9KmiBst7bTILVc4DdgE/6nIP0rPLsqugnwQYtS10EpqEsSQswlu1IjY7dA3j/vTzNYW+No0HoFxSpwZcsdXkmu7lCoiZccxYZJGNwAvh6++nVryzzgzxZ/ziozcbKRToF+xIuyKo/01g23IpI/UVdlv7BFz7TB7+0FC7zW7DHKt3b/AAkFTlNLodQfsA69Abn7FS3rtQRdIiU4CA/CmCfUtOZyWvbfm8u0GaFXesWonEdtNEY0Xtbi4IykEecb+ZJ2A86z/wByeir4xNNPto4bh+zUAAAHamrT12XFcwbjkxXMskNnEY+0JSNi3Py+GT54xmmzhjj7R7p1XUI5bB8452HMnzHT5UF+efK2i0M+NRqzo9mmAKtZxtUFhdWl5biayuIp4/4onDAfEVhpMEgmt8FxRnk1JnNEfG+aWuIb6bT+aW3O533o8poFxWIzZPn72DQj/wBMrFWTi/USe6QPjUR4q1NxjtFoPOuGqXSoVn1G2ifHK8qgjzGa0KMasS2P2j6zrtnbl5ZIleZconJnHkW/p1rSbXdSlmaSe3R2OMtESucemDTb+zsJLxFcJMqlZYGIBXbIZTn02yK6WLK3XpCnwFJ5lHTQyxuW7OGxa9cAjntLhfcAf1q9DxARgOk4/wA0TV2UWsQ6Rr8qyLeMDZAPcKV50/QyxNezl8GqRSqGVwD5EEVaW/26n4V0b2eI9YwffUE2mWcwxJbofhSeUfgIqX48SamW/TH3jTHPwtp0oJSPkPmpoZJwtbo+BJN/5q7yC8Bm4auFuNMUqc8rFT6f3mrd9d2mnwma/uYbWMfinkCA/OlvTrCTTo5Yra4uFSX7w5h18wcbdahtuH7GGcT+zCWfxmnJlc/6myflTvNSB4nYSl4r0swdtaC4u0yQDFA+DjyyN6UNa/aRdRXKW1pYiLtASHlbcYxtt4706InL+AbCuT8T6ddT8VC2srWSWXlkbu4ATLAAsfAbdaGLPylTDkw8Y2jSfibUdV0oPcXbrK1zIhCHlwinYdactHxfcBMSzNNbhjzHrlG5h9K5fJFLpenpbzw89z7TKz4Ow72P+2up/s+SN9EvYBKZCznIIIxzL09a1qvRn2b3lrDJBJcRrlpI47tcsRnblbcb4xjPvpdlgunB9khk/wDiQ2iwKR6PKWYj1xRuwukj0uz9pbAhlksps+Ct0+vLUD6q89qEKgyR5RyTjcH+/nST4oeKbFx9FvJZOeWaJSOjOXnb5sQB8BiqOqWcdtHz3uo3LICATzciDPoo/Wj885SJnk5EABJPTI9OhoXqltq80C9lZqqSL3kchmA8Mis05wj2XhCUuiIaarle9iM9CDnap04btZ9pV7Rf5lB+opR9m4g02Z2tFuoFznlSPufLcVbh4q1u02vLOOYeJ5DG302qDhe4so3TpjKeBNKlBKBo3OccjnH1pV0rSZtRne3dnis0xzopIEjevnjH0ozp/H8CkLdWFwjDpyMGFH+FrIrYxc4Bc95v8x3OPnU5zyY4u+/RTHFTZQg4D02ZQoEqsfxBztVS94Dv7S7txaTxywTNyJJMeTsyfM46f0rpFtbjmG2+21WOJ4eTQAApI7VA3KN8E4P502GU2rbK5scEtI17Cx4I4aW2gy1wWXLhATMScYz5dN65XquqzXuo3FzLd3KNI5PIsmAo8AMeQ2pg1LULrVljj1BJpVtQYAkY5SCu/MzeGNveTVeTge6uiJ1m7MOqkK8R5hsOuK3NxUVZ5keXJoyjUA4rXmg9D1o0jUC4neQI6lMquAuD/KCc/P6VBDMRLgZOT9KK8GaNd6vr9pFbROyJMhmYbBE5hkk+7NVLS0m1C9htLdGMszhAMZxk9a7bwnpVvpWkezWKNDJ232skgIeTb7+COnp4VblSoCVsuwcOXHDerwX1nJe3lsHKy26RqSUIIJ8OnWmI8QwD72n6p/8AaH+tEIuWaNWXLAjqN61e1Q9VPuIqGvZVKuih/wARQEbabqh/+m//AKrI14t/h6Pqrf8AyUH5vVzsUG+Bt6VsMDwFdaDsoS6zdIMrw/qrj+XsT/8AkqnJxLeKcf8AC+s/+RP0Jo6GHkvwrcMv8Iopr4c0/orTcWXsZ/8AZbVjt1KjFU5eM74f+6+oDHninbtB5VguniW+VNzj/qLxf0RxxlqDAlOGrstnAUnB/KprfiPiC5bli4Y5BnBaa45QPpTXK0RBBzg9c5qrLIiQ55gFC/ePT40kssf9QqD+gmbU9aiwHtLAH0d2H5VRitp5NSuNQuWiE8sKRFYlIUBSTnffJJ+lFpWjYc3MpBHUH9apyXCc5SMBmGM5bGD7qzyyFlH6IXEQ7PV7pI9j2rbAHxwf1pk/ZjdqLu8g5tnjVwM+uP1FX7iJAbiSXs3dlIyF2zy1zzgPVhaa7bF25VlVoiS3pkfUVvw5eUdmXJCmNfESPEut2UX+JIqXMI/mU7/UCoba6W5t4rmBRyzoshHmSPzqPiXUEi4itJlcFHLRsfDBGR+vyqjomYbARE4EcsgXP8POcVn/AFzqNorhjujfULCznkEsiL2pdVLEnbLAdPjTDcl3JKgEZ60EmMcoKyA4I3IquLVFUCC7u0Hms2cfPNedPJz7ZrjFRQfkCHqGz4jNV5Yo1Q7Mc9QcEVUsLLU7mXs7DVDJIASUntwSQPHIIq42l8TqCDb6fMOu0pjP1BFBY5P/AMsVyXsHXFhYyKzywRM3LkEoMiiujgx2woVOdQUMt7pMlsPu9rzhlz8PP3USS6W0ihz91j3mx90BST7ztTqMk6kVxNdoa7VcBSTnO9FLy3W/02W1kd1EiEc0ZwynwIPgR1pYtNctSMMJERXEZLLnJwCT8M/0onpOvW120EHOFmlj5uQZOPMZx1rdi0hcu+ilYcMJaaj7ZLeSyfjZXb/Ff+Nh0zRR9S0+Jykl5GrLsQT0q+mnWU05uZIy8u4GXbAB9M4qc2Vkd/Z0PzqnFmJumccibbIqvqlrJexrFEQGbxPQU02vC/axCVrojPgBVteGY0XedjSSbS0CCTexL0nR4dHcz20jNdcpBl6EZ8vKr8fEF9aMxM7SK+zB9zj0J6U0DhmBhvK5rDcIWLbszn3GsyjlcrbNHLHXQwadILuwt7uFwiTRhxGFGFz4VZxN4TfIH+tUbG1NlaR20Lns4hyrnerPZzHftBVuMmTU4okMk6fjrVrmTG+CPf8A7Vp7MzdZK2Fr5tQ8c2HyRRr7Ww6qK97af4RW4tAfGsi0Uda7xT+g8kSI3v8AIfgajbUmT/lSkehFWhaJXvZox4UfFP6d5F8B/wC9kJwVnX/NEf0zUd0Vv7Ka3MpHaxlObBGMj0xRVYU/hWsmNR4Y91FYH9B5ULkujzTTPMdRPMe0CAu/cDEH+LqMAeW2euDQ6502/VpEt7uXDMpJCnvco8yc4O3XqAM059mvp8q92Q8hR8AvlFC4gu2idY7c5ZSMdK5zZcGcRJOpFmE5SCrc3iOld17MeQrwi93yqsMfFCynZy3V+FtX1BY3jjCOpUgM3Qg/7miNrw9qSJ2bRIoxnIbqa6F2R9PlXuz88Us8KmqZyyNO0Iq8NXxOeZR6VKOFbo45pE+FOvZA9K92PrUv8LGP55oX9C0STTb3t3kDryMuAPPFMHOPGL/qrbsfWsdj61aGBQVInKbk7YN1zTxqkUMQ+yVHLEj8RxtQ3/h1QgQzZA9KYSqjbetSEG+9F4Yt2xo5pxVICNpEY8V2wB3R4dK3S37J+ZAvP/EFAolI8YGSGIqvJNAPwv8ASisKQfPIw95PygczAj+EkV7963A2GPiKryXMC7cjH4CqzXtsDgxP8hTcGJyP/9k="/>
          <p:cNvSpPr>
            <a:spLocks noChangeAspect="1" noChangeArrowheads="1"/>
          </p:cNvSpPr>
          <p:nvPr/>
        </p:nvSpPr>
        <p:spPr bwMode="auto">
          <a:xfrm>
            <a:off x="155575" y="-685800"/>
            <a:ext cx="2133600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0" name="AutoShape 2" descr="data:image/jpg;base64,/9j/4AAQSkZJRgABAQAAAQABAAD/2wBDAAkGBwgHBgkIBwgKCgkLDRYPDQwMDRsUFRAWIB0iIiAdHx8kKDQsJCYxJx8fLT0tMTU3Ojo6Iys/RD84QzQ5Ojf/2wBDAQoKCg0MDRoPDxo3JR8lNzc3Nzc3Nzc3Nzc3Nzc3Nzc3Nzc3Nzc3Nzc3Nzc3Nzc3Nzc3Nzc3Nzc3Nzc3Nzc3Nzf/wAARCACeAOsDASIAAhEBAxEB/8QAHAAAAgIDAQEAAAAAAAAAAAAABQYDBAECBwAI/8QARxAAAgEDAgMFBQUGBAQDCQAAAQIDAAQRBSEGEjETIkFRYRRxgZGhIzJCscEHFVJi0fAzcoLhFkOiwiSS8TZGc4OElMPS4v/EABkBAAMBAQEAAAAAAAAAAAAAAAECAwQABf/EACQRAAICAgIDAQEAAwEAAAAAAAABAhEDIRIxE0FRBCIUUmEy/9oADAMBAAIRAxEAPwBuvDyTjyIoTqnfiZfMUX1HZlNBb2RUR3cgKoySfCpS7GQB0vVf3Zzwdizb5omOIZ2Hctm+NC3SI3SkMoZ+iscE+PTzotAIWwqspIxk+G/TeqcmkDimzK69eHpbb+ealXW9Qx3bZR7zW6xoMDu83lWHaKM4cjPjSvIHgeGp6m5H2aVNE08rh5iMjwFCpuINKgYq05cjqVXYfGh15xvaW94sUbRlA4Db5Yj0xtQeRNBUKY6BulbA0jj9oVsrcslhcBc4Dcy7n4dKNafxTpt6UQSmKRtgsnj8aTkkNQf5sV7mqJjg7kfOsc1Hs6iXmrUtWgOfd51DPcxW7okrcvPzEHoMAZJNccTlq1zVdb22fm5J4zytynvDrjP5VmK4jmCmNweZQ4Hjg+NccTFqguG7tbk7VBcHu0Agy4fv1Tlap7k981Tkaguzi9pDYvoj610a3bMS+4VzPT2K3UR/mrpNscwr7qrDsnMkvO9bsPSkIW6i5diN+anyfeFvdSW21y4PnRkCJZijXHStuzrMfSo7i8it5I0l6uGOfILjJ9eo2G9AcyUxWGXFQtqFr2byCYELzDGNyQMnH9ayl1DKwRJFLleflyM4yRnb3UrCjD1AetTyVDQCMGqfdBpfvQsiPG/3WGD7qYNTH2Qpcuzgmun2JEESWEJl5iXJJII5h0OcjOPU+vrirv7us3iVJJJvtdshwMnc+A9SfDHhUHMGfc7ZoPc6k/Ilqz9ndQyyB169dh9CTSZJtIeC2X04lhSW8uZN1L4jAPiP/WqOo64LyA26Nyq+7lPvOPL0oFq5s7CN2aJZJQQq5Hj8aq6cZp5wy25kyfwkAD4+VQbk42UpJmut21xJAezgljhGO6ACD8qHWjpB3WjIbzyDke4inBhGVKPzK3lzD9DvVSTQX1KVBGO9k5bPp40VkSVMPC3oByGEqpg7uepAwPjV2xjkkwssXP8AwuDTDZ8C6nZr2lu4bHRR+tWH0m7tl+1tCr57xVRk0G/geD9kS63f6bAsYmKonTnAYfGuj6EYdU0iC6URu7Z7TAyAfEelczuYmeF4Z42DYyOYYpo/ZrqC2NzcaZcMIzLhouc7Mwz+h+lMpOxsaSe0Mt3adkDIhJUbEDqB5+oqhcQR3AAlBPL0IJGM46EH0B+FMrlmZUcKxfPQYx/tQXVY0snVnYJE/wB0ucY9KqpWLlx1/SBh022xyhW5c5x2jYOcZ2z44B94rENhbW03bQR8sgXlBLE4Hx91XCrcnPjKkZDKcgios5FEjRkmoJj3alJqGY9w0Qge6PfNU36USjsrrULsQWcLSOeuNgvqT4Co7nRb+J0VYu2D7BoTzL65PhQS2BkFqwE8R/mFdKszmBD6Ukw6IbUJLdyd4EERr4+macNJuGurctHYzRRKeVXZsgkdfCqx7JSdouSf4Te6kufa7f307MjNC5UBlXrjfB9aSLzIvZB45ziuyBh2XYjsKxNHHMMSqGHhnw3H9BUcRqSksoVzYWnLy9guPLJx/ew+QPWsJZ28MhkihVXIwSPLOTVmtWrjiBx1qIjerkNrNdMywRlyoyd8CqpB8vmK6jrDuonMGfSlq/OBtj40wXj5g332pevj3BXTEiD15c5JIb6UuazbSz8QDsRytyB3I6e+j8bkFlwCp2IPSl261LF7fKPvqoTf0YA/TPzqOS6Kw7F3WJ+31WYyx88ZP3c4x5YNXtIkXtVVZZAPAAb0K1OIpeSp+JGOPIrnbFX9EZYzzBULZwBzEfrRa/lBvY1SW8bhSshyDuc9KbuFLE/ffDDzxilnTYJJpIVZAec9Mg/WulabbLa2qAKoJA+6MfOotGnEvZOqEsdvSp+xiZcMikeorMa+PnWzHlQk9PGgkWZTk07T2fmlhjx0wwyKq3HC2j3IEscAifqJImI+lUbWZtV10hGJtrfHqDv5U1c46AYx5U0VexJd0B5PbrAIzqL2OLZHOQ6ihXFUtzqmjRT2Ft2qxSMZkG7gdCAPGm/lJ+NVzbKmeRQuTnujG9NG4snLao5JZ3MywrJZCRJU3CoDg+g/pTVpF1+9bY5QxXcQ+0iYcvN6gGiOuaI9wXk0+f2S7fvZA7kh9fI+opEu9b1rQdThm1S0DhGw80bZyvj1q3OLX/TK8co9DY+VOGBBzjBG9WbS0gly17P2MI3OFyzf0orZ+yXstpMUSVZgGjl/iyMgGrb6Rb3vMVjeNg3KykggEfWmr2I5Clrt6qQiHSFkhtgpDtnBlPr44pr0giPT7JllaOSZlhZRjlViM5Ixv0xUV/pbRIsUKWksYGTHJGcn4/1rF5MkL6PLEAYZZYzkbAEH+hp4LexGy7eWUd5J2U0AWQDd4iOQ7kZwdx0+oojcKmnQqYCiwxqBJGQd/d670Nu71rXVD34+dwSI5VYc2DnlVhsCRg4NbWuuWBto7i6c4ZsrLyExljvkN09PSnXYKJ9Ha9WKS4ng7COU7BxzFR5keH6UD1nRJLmWW4towsib4Q5Eud9vI/Sm0TA2wdWUoRzAgggj39KqR2yxWoa3URyO5bbY7nYf3510tnLQhRHC75BHWpgwHWmOS0Q3aEpMXfLPG0YAbbJ73Tz99UbHSzdXTdqqLCD1jbBA+FRaKJlK2tLm6ybeF5MHflG1Tz6NfQpztDlfEqc49/lTdCiQqFgXso891F8an7ALlnxvuy7Db1NOooDkxf0+wlitVtpiIhJIXeRH6rtjHw+tWxoOl3X208PZSN1RH2Hl8cVpd8QaWJylu7XUgwPsVyB/q6VTbX7gsStnDy52zN4fKg8kI6bCsU5bSA1y+bc+6gd6crROVyYGHrQq6OY9qm3ZyBRYrzlVLNg8qjqTSLeO8+qXZjBDBslW6kY3H0p1ZuWTPkaVteRrTWTJFnMo5lHr4ilHQI1AdoQxfvjxI+8PA/KpNLlKzop8Tsauu9vdrgjlY9UbbB8cf7Vb0nToo252IYDwJ3oOSqhktjlwpCZblXK5UYy3ma6FzoSB5Uk6FEYIBJk79ADTJa3JwObf1qDkrN+OP8hgy93FZvMLp0sniFOKpBu1bumt79ZZdNntkOGdCoOemaeOzpKgBwbeKlrJdynPbSMN/IHr/flRnQbz26Ge7U/ZTSnsF/kGwPxofc8NR/uyCzWSRIVj5SEOM+effRjTNPjs7ZYox3UAAA6Cgm+mCtWFkasSHBzUMcgz1rNxPHFGWkcBfOntE2iO4VZEwxG/r0pZ16zS+tpIbgd/GM+fr/flR1rlX3TJHuoJq13G8sUiSd4ZVkO2dv8AapyaZ0U0CuBbmQ2FzpMrfbWbZiPkudh8DmnL249jHqdvklSEvIwOuOpx5jr7q51p9x7HxmOTurddw+8jI+op80e6jTVHtZNkuVxk9Ob1/L5Vpwu4mLNHjOkX9acSWhmgcr3chwcg5391Klrci60t9JnbkkjftbSU9OYdVPlnfHwpjmtZrVXswA0eSbf18TGfX+GkudcznlJCluZW8x5fCreyI62V9HqcAmlLAywckx5sKjqcMGHhuAQ2Nts7VWuIUFqottQd5B3ji5VlO/4oumPRcUs6XqVxp2rLyxLPFdv/AIbScmJOgw3hnp7/AH0z6leRvbOL/SNVt+UZVjEJ1yN9sFsU9WdZ4Xkmn2axp7HbPIMrC7sIpCfxRPjodu6d8j4kvaapBdMsKLLHJGvO8UsZDYG3Xp18jQVb6ObTOylftI5GAMgmDB8nOXVgCpwRkgEjrtUbwTGLlt5tTuoTzII1vo1Ctt0lOCfDY+eaVhQydqrTSszA8qZ+FVdJvbS755baUSRglGkRSQCOvhSmllM1rFzWkKhpSEa4L3MseN8qy91xn8J9c0w6NHINO5JppnmZmMjYWInf+DoKS9jBS2vElvmHeJQb907eVR6/q0UFt2ELgzzDGx3VT1NC7i9Wwtbq5lnm5u05VDSD9KXYrqS8uXuJnZiTgFjk8vh0qP6MvjjS7L/mxc5W+i5EihQFGFHQVJyjzrMC5GKmKgHANeXt7Z6dV0BGOYj60LunxFtRLrGQcdPGg2pCYYeBC64Yso8Tlcfma9U8YEuWL82Dg1Ne6IdXsVKY513Hnmh1zLd94tEM5YDH4fL+/hTDwu97NmI2knIqZDgE5PwrkrDdCA8d5pty0FxCXUfdLpkj3VYhvpY252DIgGSM7107UNCkv4yJrCV2/CWiYEfHFLmpcBag1gwt4JO1yTylG39M0rg2xlIu6BqkV3bJ2LgjoR4j30yQy5jABBrl8fCnFejXSSW9lNKCAxMXTOOhzjemWz4hvLCNU1zTLu1x1mMJKfEgbVDJhlejbi/RGqY728g+8WwBVC+4phi5xaxvcdkMyGNcgD30ra5rs952dlpT5E4/xE3AB8cipcx2+nLo1qp7afCPIVzgH7zH19PWgnxWyjfLoctM4mg1GJByvGxH3ZFwRRMdrN3FbCn+HrS0NPDQhIU5eUALjwxRHTLqe2U9uhDRj4MPMGlTbkPVIJXs6WRj5mIC7MT4nwqnPdrIjXE4+yX7iAbufIChUuryapPLBcxtbTrupByCPdVTXNSB7NIW+1Qd0dCWI228POnTt66HxYufYd0XUo9R06OXlCO65ZR76CcUMiOd1VhgjGxOPOqkGpx2OnW0asOYycoYnGd8Z92ag4jvYbmECVsz8pwI2BA6ZyfiKV9iZlGL0wLce03fEdoLRftCyON9gBud/dT3qcMwtzetHy2ozJ20UhLRjqcrjw36E9OlA+CvYJnmu5biKMtiOOSRgOZV8s+ZH5Uze0JFY6pZrIswkgd4hG6t4YP55+dbfzxpbPL/AESuWgpout2vEGmNElzE17EvVW3JHRsdfLwoXrVok0glROzEqBnUD7jZwf8Aqz/ZpRkFomn3EEqgSIwMzqOUx/wIpG/O7KNvAD1FWLqfUIuHbRryWczSOLYyM+GHOVB9+wG/nVpNRM+2TT2ymNoJjhugz8802aU93NpiXVnqUytH1jlcMAw6g5HT+80tycLgYa1vJUIxgSAOD+RqOOy1WIraNpwuAQQj20oG+PJjU450M4NBO5v2hV2M1vEvadpMI4g3tDhvEdUONubfp0oZc8UWNvq7JIohYL35I+aYE9NsjAx5kHodqmTRNZw3LpUsZJ35p0H5H3VIOHNafLpY26P6zr/+tc5v0gLRRg4t0SSCSW41CSORQyScscic2/gF5c/EVV03jvRYna2t52wSWjZlCgMfU/rRUcIa3KpEkNouevNKW/SqUv7OLyYlZEsjzHBy5/pU7fwbk/hHq+v2dxIbG3lLFuuFC4I32PiPdRDTd08TXP5dCl03Ura5WCJQeVmCSfdDDYeXQj08Ouwa7DWIUCgkhOz5t8ZJ8B1/v0rF+u5SR6P43UWN0RCjpvUyrlcmqlhILmKOaMkxuoZSRg4NFFi2FSgrRpkxVU9w9enhR3h7hyDULH2i+VyGYhVBwCo2yfHrQSyiNxNHACcyME29Tin281Kw0S1jS5mWFUQKkQ3ZsDwH/pXpRVnjnrTh/SbPDQ2MCsPxFOc/M5q5Nc29omJHjiA/Cxx9K5rxH+0tIuaO1kW1UjAycyH+nypNXjdpbkpbx3c0zb5IUE+e55iPlVVBCuVnbJeJdLt8+0XYjHmUbHzAq3pepadqas2nX0Nzy/eWOQHHvFfPmo8WyXGRf6FcSqP4r3H/AGYrTS+LNEsLyO6Gnahp9whGJLeRHI3/ANO3pT1QLPpJ7WGdTlAG86H3Olo2VdFZT44qDgziS24n0ZNRsnZwrmKQmMoeYYzkb42IPWjR3J5jnyzQoKYn3PB9gczwQLbTjpJAoHzHQ0OtuF9ZS5Jaax7EdHKMHP8ApG31roDbDw+Na59R8DU5Y4y7KRyyj0LUWg3MYGbkH0EW351M2n3KjAeNh/MhH60wg7V7mpfFEf8AyZ/Tnup8N6lNeGe1FqO70Zm6/AVUbhHV52Vu1s1cdcIxrp2R5CtlcDw2oLDEZfryLpnKZf2aapcSxSfvKKIKc4Fv03z55q1afsntn5v3rfSXAII5VBTr8a6jsRnFRN1puCWyUsspditoPBmm8OxNHp4lwy4KyNzgb52zVfU9KMBa6isLa4kjRyoji5JG2+7sdwcnOabyMZ8h19KA63xLoukkR39/Esr/AHIl7zN7gKpFv0TdMTU1LTNPmuo5LTt5/aXkhxEcYYDBw24O2N6XtcuLjUrlLq5cIkEiOIy2cAMM7CivEvFGmXad3TrkkjmV3KLsfjShZ3VhfIwu9Rvp5CSFtbNSx5fI8q4pZJy0w9dHVFkUgEFSCMgjxojor819jqezbr8K5ha3V7bJJ+7Yb20SNcgX7KI336eODR/hfjGKPUYf3nC1uDlWlxlBt9PnWSlGVFt8TpwTYedZ5cdc/Ggp4y4dC5/ekR9ykk/ACoZON9B5cpcyyeiWzk/lWm0TsPMAKrTydmhYnG1Llzx9pMSluwvivn7Mw/OgWp/tM02ROzgs759vCMD8zSSkq0NEk4hIkimYquTtkD1qppcAwAyg7Z6ULi4kj1uVoIrG4gUDmLykY92BTDp8eAo8a8vK3zPRwJNBizj+7gAe4UWSPuiqlnHjBomBttWvFC0LklTOdR3V3a4l0/kM+4Bc8oj9c4J+QpcvtF1jVJJJrzV0i5j3lgjbJ97E8x+dH4mwRmooLrMzqRWlSo81oT/+DYlciS6nf/KoWjWg8N2lnLJJAj9oy8pLvnbNGWKk5xW1vMsTEgbEV0Jvkc1oKWfDtpJaxSSNIrsN8HYb0Hn0O0lJElvG4z+JQaatKuEmslIYZViD6UHluBFO8bYBViK08rEoDDh6GEf+EEtsevNA7Rn6EUX0XVeI9InCvfG+tARlLol2x6Odx8cipBOp6MK27UeLD5ULRyRY1LivXJrljaQ28Vv+BWVmYee+R+VVRxDxHnYw/wDWP+6pwVPXlqVeX+Whr4Nsij4l4jT/AJNuw/zN/Q1K/FXExx2dlaAeOcnP5YqQMo8vlW4dPIUNHbCGla3r11F2k+m2aqvQiUgn3URTWLgf4+nEHzjkzUmnIjadEQMZBJrLQ56DeuoFliHVYwAGikXPhtt9aqy6veyS/YwRRxg4yzFmYe7YD41t7OMbjes9io6UaACdbluZNOmeSVzy4yAcAb+AFc5420iR2sp493S2d1IGcshDn8q6jq9n7XpV1bpII3liZVc9A2Nj7s0r6gBLa6VcTLukyxSj1ZSrD1Gc1WL1QGtiLb6VagtNBpwlk5QXlkkLhlOCMDyx7qsDVks17K4vILJB3RFFyBvkOY1i5sLdOyhvLdp0iLwcgdlDMjbZwN+6fI9KmiBst7bTILVc4DdgE/6nIP0rPLsqugnwQYtS10EpqEsSQswlu1IjY7dA3j/vTzNYW+No0HoFxSpwZcsdXkmu7lCoiZccxYZJGNwAvh6++nVryzzgzxZ/ziozcbKRToF+xIuyKo/01g23IpI/UVdlv7BFz7TB7+0FC7zW7DHKt3b/AAkFTlNLodQfsA69Abn7FS3rtQRdIiU4CA/CmCfUtOZyWvbfm8u0GaFXesWonEdtNEY0Xtbi4IykEecb+ZJ2A86z/wByeir4xNNPto4bh+zUAAAHamrT12XFcwbjkxXMskNnEY+0JSNi3Py+GT54xmmzhjj7R7p1XUI5bB8452HMnzHT5UF+efK2i0M+NRqzo9mmAKtZxtUFhdWl5biayuIp4/4onDAfEVhpMEgmt8FxRnk1JnNEfG+aWuIb6bT+aW3O533o8poFxWIzZPn72DQj/wBMrFWTi/USe6QPjUR4q1NxjtFoPOuGqXSoVn1G2ifHK8qgjzGa0KMasS2P2j6zrtnbl5ZIleZconJnHkW/p1rSbXdSlmaSe3R2OMtESucemDTb+zsJLxFcJMqlZYGIBXbIZTn02yK6WLK3XpCnwFJ5lHTQyxuW7OGxa9cAjntLhfcAf1q9DxARgOk4/wA0TV2UWsQ6Rr8qyLeMDZAPcKV50/QyxNezl8GqRSqGVwD5EEVaW/26n4V0b2eI9YwffUE2mWcwxJbofhSeUfgIqX48SamW/TH3jTHPwtp0oJSPkPmpoZJwtbo+BJN/5q7yC8Bm4auFuNMUqc8rFT6f3mrd9d2mnwma/uYbWMfinkCA/OlvTrCTTo5Yra4uFSX7w5h18wcbdahtuH7GGcT+zCWfxmnJlc/6myflTvNSB4nYSl4r0swdtaC4u0yQDFA+DjyyN6UNa/aRdRXKW1pYiLtASHlbcYxtt4706InL+AbCuT8T6ddT8VC2srWSWXlkbu4ATLAAsfAbdaGLPylTDkw8Y2jSfibUdV0oPcXbrK1zIhCHlwinYdactHxfcBMSzNNbhjzHrlG5h9K5fJFLpenpbzw89z7TKz4Ow72P+2up/s+SN9EvYBKZCznIIIxzL09a1qvRn2b3lrDJBJcRrlpI47tcsRnblbcb4xjPvpdlgunB9khk/wDiQ2iwKR6PKWYj1xRuwukj0uz9pbAhlksps+Ct0+vLUD6q89qEKgyR5RyTjcH+/nST4oeKbFx9FvJZOeWaJSOjOXnb5sQB8BiqOqWcdtHz3uo3LICATzciDPoo/Wj885SJnk5EABJPTI9OhoXqltq80C9lZqqSL3kchmA8Mis05wj2XhCUuiIaarle9iM9CDnap04btZ9pV7Rf5lB+opR9m4g02Z2tFuoFznlSPufLcVbh4q1u02vLOOYeJ5DG302qDhe4so3TpjKeBNKlBKBo3OccjnH1pV0rSZtRne3dnis0xzopIEjevnjH0ozp/H8CkLdWFwjDpyMGFH+FrIrYxc4Bc95v8x3OPnU5zyY4u+/RTHFTZQg4D02ZQoEqsfxBztVS94Dv7S7txaTxywTNyJJMeTsyfM46f0rpFtbjmG2+21WOJ4eTQAApI7VA3KN8E4P502GU2rbK5scEtI17Cx4I4aW2gy1wWXLhATMScYz5dN65XquqzXuo3FzLd3KNI5PIsmAo8AMeQ2pg1LULrVljj1BJpVtQYAkY5SCu/MzeGNveTVeTge6uiJ1m7MOqkK8R5hsOuK3NxUVZ5keXJoyjUA4rXmg9D1o0jUC4neQI6lMquAuD/KCc/P6VBDMRLgZOT9KK8GaNd6vr9pFbROyJMhmYbBE5hkk+7NVLS0m1C9htLdGMszhAMZxk9a7bwnpVvpWkezWKNDJ232skgIeTb7+COnp4VblSoCVsuwcOXHDerwX1nJe3lsHKy26RqSUIIJ8OnWmI8QwD72n6p/8AaH+tEIuWaNWXLAjqN61e1Q9VPuIqGvZVKuih/wARQEbabqh/+m//AKrI14t/h6Pqrf8AyUH5vVzsUG+Bt6VsMDwFdaDsoS6zdIMrw/qrj+XsT/8AkqnJxLeKcf8AC+s/+RP0Jo6GHkvwrcMv8Iopr4c0/orTcWXsZ/8AZbVjt1KjFU5eM74f+6+oDHninbtB5VguniW+VNzj/qLxf0RxxlqDAlOGrstnAUnB/KprfiPiC5bli4Y5BnBaa45QPpTXK0RBBzg9c5qrLIiQ55gFC/ePT40kssf9QqD+gmbU9aiwHtLAH0d2H5VRitp5NSuNQuWiE8sKRFYlIUBSTnffJJ+lFpWjYc3MpBHUH9apyXCc5SMBmGM5bGD7qzyyFlH6IXEQ7PV7pI9j2rbAHxwf1pk/ZjdqLu8g5tnjVwM+uP1FX7iJAbiSXs3dlIyF2zy1zzgPVhaa7bF25VlVoiS3pkfUVvw5eUdmXJCmNfESPEut2UX+JIqXMI/mU7/UCoba6W5t4rmBRyzoshHmSPzqPiXUEi4itJlcFHLRsfDBGR+vyqjomYbARE4EcsgXP8POcVn/AFzqNorhjujfULCznkEsiL2pdVLEnbLAdPjTDcl3JKgEZ60EmMcoKyA4I3IquLVFUCC7u0Hms2cfPNedPJz7ZrjFRQfkCHqGz4jNV5Yo1Q7Mc9QcEVUsLLU7mXs7DVDJIASUntwSQPHIIq42l8TqCDb6fMOu0pjP1BFBY5P/AMsVyXsHXFhYyKzywRM3LkEoMiiujgx2woVOdQUMt7pMlsPu9rzhlz8PP3USS6W0ihz91j3mx90BST7ztTqMk6kVxNdoa7VcBSTnO9FLy3W/02W1kd1EiEc0ZwynwIPgR1pYtNctSMMJERXEZLLnJwCT8M/0onpOvW120EHOFmlj5uQZOPMZx1rdi0hcu+ilYcMJaaj7ZLeSyfjZXb/Ff+Nh0zRR9S0+Jykl5GrLsQT0q+mnWU05uZIy8u4GXbAB9M4qc2Vkd/Z0PzqnFmJumccibbIqvqlrJexrFEQGbxPQU02vC/axCVrojPgBVteGY0XedjSSbS0CCTexL0nR4dHcz20jNdcpBl6EZ8vKr8fEF9aMxM7SK+zB9zj0J6U0DhmBhvK5rDcIWLbszn3GsyjlcrbNHLHXQwadILuwt7uFwiTRhxGFGFz4VZxN4TfIH+tUbG1NlaR20Lns4hyrnerPZzHftBVuMmTU4okMk6fjrVrmTG+CPf8A7Vp7MzdZK2Fr5tQ8c2HyRRr7Ww6qK97af4RW4tAfGsi0Uda7xT+g8kSI3v8AIfgajbUmT/lSkehFWhaJXvZox4UfFP6d5F8B/wC9kJwVnX/NEf0zUd0Vv7Ka3MpHaxlObBGMj0xRVYU/hWsmNR4Y91FYH9B5ULkujzTTPMdRPMe0CAu/cDEH+LqMAeW2euDQ6502/VpEt7uXDMpJCnvco8yc4O3XqAM059mvp8q92Q8hR8AvlFC4gu2idY7c5ZSMdK5zZcGcRJOpFmE5SCrc3iOld17MeQrwi93yqsMfFCynZy3V+FtX1BY3jjCOpUgM3Qg/7miNrw9qSJ2bRIoxnIbqa6F2R9PlXuz88Us8KmqZyyNO0Iq8NXxOeZR6VKOFbo45pE+FOvZA9K92PrUv8LGP55oX9C0STTb3t3kDryMuAPPFMHOPGL/qrbsfWsdj61aGBQVInKbk7YN1zTxqkUMQ+yVHLEj8RxtQ3/h1QgQzZA9KYSqjbetSEG+9F4Yt2xo5pxVICNpEY8V2wB3R4dK3S37J+ZAvP/EFAolI8YGSGIqvJNAPwv8ASisKQfPIw95PygczAj+EkV7963A2GPiKryXMC7cjH4CqzXtsDgxP8hTcGJyP/9k="/>
          <p:cNvSpPr>
            <a:spLocks noChangeAspect="1" noChangeArrowheads="1"/>
          </p:cNvSpPr>
          <p:nvPr/>
        </p:nvSpPr>
        <p:spPr bwMode="auto">
          <a:xfrm>
            <a:off x="155575" y="-685800"/>
            <a:ext cx="2133600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" name="AutoShape 2" descr="data:image/jpg;base64,/9j/4AAQSkZJRgABAQAAAQABAAD/2wBDAAkGBwgHBgkIBwgKCgkLDRYPDQwMDRsUFRAWIB0iIiAdHx8kKDQsJCYxJx8fLT0tMTU3Ojo6Iys/RD84QzQ5Ojf/2wBDAQoKCg0MDRoPDxo3JR8lNzc3Nzc3Nzc3Nzc3Nzc3Nzc3Nzc3Nzc3Nzc3Nzc3Nzc3Nzc3Nzc3Nzc3Nzc3Nzc3Nzf/wAARCAClAOIDASIAAhEBAxEB/8QAGwABAAIDAQEAAAAAAAAAAAAAAAQFAgMGAQf/xAA4EAACAgIABAQDBQgCAgMAAAABAgADBBEFEiExE0FRYSJxkQYygaGxFCMzQlLB0fAV4WJyJFNj/8QAGQEBAAMBAQAAAAAAAAAAAAAAAAECAwQF/8QAHxEBAQACAwEBAQEBAAAAAAAAAAECEQMhMRJBUQQy/9oADAMBAAIRAxEAPwDtkbpNimQ67JvV99jOB6aUjakiuzpIIabFciQhOV+u5IVtiV9VmzoyZXEVqxxsorpbOo8j6TZl3BgEQg76kiV6/EdCbeYKuj9ZtjndarG8c3uNdm9dJX5RtYaHaTLLB6yNaeYalK0xc1nY1lTFq9nflIfPYPvzor8cgbB2feQcipz0blHvqUayqwPs/nJeHhX5rhKK2dvYdvnJvAeCnieSzWMRRUfiI8/YTucTFpxKhVRWEQenn8/Wa8fHcu6x5eb5uooeG/ZdK9Pm2F2/+tDpfxM6HHprorFdSKiDsFGptidOOMx8cmWeWV7IiJZUiIgIiICIiAiIgIiICIiB8zVjNq26HeevjPWSrA7HcEamDV6H+JxaejMpW0X67GbUu5u8gEanqOQZSrLehuveT67NAecpabO25Y4jGxwPLXU+kiFnSyX4B17zXZZsHymdvU+0iXWqp0Zqx9YtZ1PnMd9NnvMwqgcxke1ixPKJVeRputJPWVOXlPz+HLa0Aa2OupXWUq1vOR59pVeOq+yBUYL1jXOH234gf9y/nI/ZAuuYy72DWS316Tr52cX/AC4OWazpERNGZERAREQEREBERAREQEREBERA0349N66trVvmJVZf2fos2aHNZPkeol3ErcZVplZ44bN4NlY2y9fMv9SdRKt0ZTsjpPpmhIuTw7DyP4uPWxPc60Zllw78bY/6LPXz2q0EgeZOgPWXmL/8WkmzoxOyPSa7sLDwuJ321IRynkUM2+T11K/PzeYtyk9RMNarq+vqLtskWrpHGpqrq2SznfpOSxOLrZY1eJb4hU6JUHX1850fD8wNXq19tCPlJtJ7Qi8qlj3mCWpfeAnl3Eyy25KtDoT0EGkWyzxGPTtIx+91kxVFdeyCWkKxmDFiOgEipn8drwjCrxMWvSjxXUF28yZYTlOCccalVozmZlA+F9bI+frOnqtS5FetwynzE68MsbOnDyY5Y3tsieT2aMyIiAiIgIiICIiAiIgIiICIiAiIgJ4R1nsQOf47wS7MsN2HYqM/SxX7H33OAzOG5uVxC7CvcV4tDcjhT/FPY9fT2n14jc437QcNzKcy27Goa2q5+YlBsgnvMeXD9jp4eS+VQV4WNg1eHSig+wkazIVLPDWxRYRvW+v0mWV+0nIOKtbJYv8AEewa5Pw8zNlGJjYaHS8zt1Zm6kn3M53VKk8LtNDBmY/F1MlZXEEa4H+UesoM/iYxtJXUbLmHwoDrp6k+Uxw7cq7RuWtFHoCYWdTVZ4qcx6ddyFafFyFqTuTtvlITZrULtrOnYe8m8GrN48V+hbzlbTX6l+BqbsTMuwXDVMdE/Ep7GSVQa+KabFUHtE3L0pdXqum4dxCnNrBT4XA6oT1EmTjKC9DCyl+Vgek6bhmcuXT8Whav31H6zr4+T66rj5eK49zxOiebns1YkREBERAREQEREBERAREQEREBERATwiexA5j7Q8DyL8g5WAqszgeIm9Ekef0/Sc5xDhHFMXGNrUa3575gvz1PpOpC4w4r4bkMdfd0AffpMs+Od1thzZTUfMa8KrHHiW/vLm+857kzG29UBJ+FfIeZ9pYcTxvCdTWCA3Xe/OQ6cRTYHsPM3uZy7d0svaLi4tuTeLbR8I+6n9M6/hePyVqAPl6CQsVFUAaAH0EuMdq+Xbs2vTyiQyvSRyAHZ0D6f9TRaoYnnGh9PyklOQkhQPw/zPLFTWz8OvXrLMkBq00dEH23NGNlNh59Vit0J0w9RJzcu/Ij2kKjBszeKIqL+6Uczt5AbjHe+k5Wa7dqO09mK9plO155ERAREQEREBERAREQEREBERAREQEREBKP7U3KuJTjk9b7lX8B1J/KXZOgSZwf2g4rXkcUZ2IGPjKURidAsehMz5bqaXwm6w4lWWxK369CZBqQAA6+sw/5pMjIqxUtV2tHRVXeh85I33GtaM5HZhl1pnW7KwKAfOWOOQSGcEt7mVDMEO2bQmyvLAA5WHzkreujSrxB8VgRf/Hv9ZjyUcxFS2XMO5DdB+PaVdOW5bTka9PWW2PaGUFyNeQk7VssRMsWIN/s4Ceq2gy4+zTBsBiDv94f7TUzI40QD85s4bZThvYh2quQd+Ql+Pq9s+XdxXAGp7MVIZQQdg+cynU5CIiAiIgIiICIiAiIgIiICIiAiIgJ5MXdUBZjoD1nNcU4xZlWPjYTaT+aweY9pXLKYrTG1n9ouNpUGw8Vx4p0GYdQN+U5nM5HFdSV+LVZsWHoOXp6+UyzuC82KFRnYsf3j76k9wf7SLgcMycXb5jtZ0+DGVuYsfIn+mcuV+rttjJGu+gY/KtC6yblNVP/AOafzNNq2gVK6BuTWkLD7wHTf46kuvEUrZfmFXscAOVO1Cj+QfKVmfk8mQ1mS3JURy1jso/HtsyummF1VP8Aa3JZOH2KpIJXqB+UjuOIYvDMSvDtcWFADo+etk/Sb84PnOhrU+CHBdyOhCkEj6bnQ14CW5btklVxFQodtoMTrp0677fgDNMTly/jmqOK8ewqxk3rXlUDQKmvkPz2J0PDftXi310vcr4xcdFfX6j+8vM7hifshrbRHKNkL5juR85xfGsSm1K6sWoipCSz66P18v8AesXHauHLZ676nMrYbUjXtNr3iwaGgPM7nzt/+W4DiJb4TZWIe9Z6NWNnXr0/SXnBuL1Z1IsqDgg6ZG7qfeUssb45Y5Oz4Vm+DZ4drAo3Tfof8S/HacdVkK69h+Eu+D5/jL4FjfGv3T/UJtx5fjn5uPv6i2ns82I2PWbuZ7ERAREQEREBERAREQEREBPGOoJ1Il2YFOkBJ3oaGzK2yJkUnEcjMz8p8Q1WU1qNk9uaFxkoUK5VR57OifnJN1n7ellVV4WwEHatvpvr/okbkwV6hzkWKPLufnuc9m61nUarMhGYpQHsc9hWO34mQcsLjsfHbmZ96x6Opb/2b0+ktXF9yhaQtCk9Ao+I9JsTBVKrAoHMVI699x8m3MY965OX4WSRzV6IqA0q766HymPFOHNn0ZFdlViUqwKDW/E1vuPSas+jwMxrqkU2IyNvrzdh2/wZfY5tysZcilOdddFY+foZPyj6cVwelsbiL4jBq6shT8DfFyEen4cw37zscXHxTgaylDeGdHm8iPOV54XlftpzMkhm5viRCNKvpv03JObWo5PGX923wu4sK8rDvv8AIiSWomRlXcSLJVa1NXPyhax8XJrqfx9JYcN4MLXrDVFUXW99T6yz4fw6qhFKFURvNNj6k/OWGTeuDjNYq60QoHlsn+3eWURM7h+PdW9TVD4kNYI7hT06fKcNl/Zu7hWULcQrvW+UbIZd+f8AvT8p2uFxI5FiCx6mrZ+VTWNFT8/p9ZOuxluU12Ku9HrrevcSLF5lY4zEyWRULqeQ9NnyPpLKm8i2pqjoq3MJKHDNZDVc6NVoG4t0UA+X+/pM7OCpTdulmSr/ANgeaZfFl3HRjzSzWSzbijOB4NTP26gefzkc351rBlFJCt8SFtkj2PkZGF+NUOU+IU30IGgZa0cjVI1XxKRsb85puubr8SsW8Wr+m5IlWwNLm0b5d/H/AJlhTYLFBBE0xy/FbGyIiaKkREBERAREQEREDwyvz8VnrbwnNbEdHH8reR+UsZiwB2COmpXKbiZdKaoBGLhQjMduf6X9fkZklFddhKKFFjcw6dQ3mP7/AFkjJpNb8yLzbGiP6h6fP0kew7vQcy+Fcut8w2rDswHv2/ATKzS+2ji+RfjVKuKACd7cnsR5fPv9JjwmzKZGbJs505RokfzeevMiTzfqtzYyqa9+ID+v4yDbnEkLQjOzdAx9ZA18U4Vj5JNxfwW11JGgdSvq8PDpZxZ4eOnRrTv4j5BR5sfQSe3D8mwK2SHvLHfhk/Ap/wDIj9JOTB5GFljsbQNK4AUKPRV8h+fvHYgY62ZKI7VtV2K12DTA+RYd9+3QCSMnCpVRW55lsUKw7EkfzD3H6STTjst5sdqio9KgG36kzTxCxRl0KcUPZ0KWMxCqd68vwiQRKHOHYcZ1XkPXSKQAD2O/If36dpYWomRT4FrNp+qOPUfPznl+Fz1+GSB3KsOnLvuB7H0kai1qz4GQAoJIX1X0H669vcSUM8DhdeLazeKHUNsKq6AP++Qk57C7lKSPh+8/p7D1M1MzFW5W2FGrLUGy2vJR6yiXMycvIFaJXVyMDjoGJ317/wCfTcki5y6GtpVaCdAbK7+9778zI2HnItZoySPC8m39z/fylryKrGzoB3OzofOV+cyKy5FlRsA2K6VTZsJ8z7SB4/D6VbnbZ5z5N8Le+pnk3NSiCsKeb1OgD37d5DQ8QyrOa5lpB7Ad9fIb/WSUwKUG7eZz3JtbX5CRtOmg5dlloAtscqfuVL0A35/X2kvhtmTWXF6BVLbr6jpv+XW5mpAUCtCy+QQaA/Selb+U8vJX07AFz/YRKaWONb41YfWt9dTbIeAwKsoBUKda1rrJc2xu4peq9iIlkEREBERAREQEREDB1DggjpKy/h4tZqrF5q2PN030Pno+h8x6y2iVuMqZVTbwrx3Q3E/D05g3Vh6N06ydjYlWMNVLr1MkRExkNvNRoT2a7X5EJk3xCNkWJWru5AVBsnfaV/GCEFVyqx5Nn4fbR6/SOLOz1Jjpv94eZj7D/vymeaOfh1ZIcn4R8PQ9eky/WkZrcVyWr1sOw8j/AL5iYcQxqHAsu2BXsty9SV9D/mRVtssK2PXpgo32HXQPUn5ETdnW2V5bFCqoBsb0A2++99xGkWtuNctiKtQFbVjXhAaA89fTR9+h9ZvresOXREUFSXfoCPn+cp7+XHT9txwxRmAJJOk69vl6H1+kmNksaPEekqT1rqP85A+82uw9oPXvEeJY2JSL82xa6j/DrdgOf3O/KVVPGcTLs1+0m1mOiKw3KPbyE3cR4FZxqzHzK7goalQw9/aasL7I2Yaq2PYtVw72Lvr+G/zlNW1bci4QCtA2wN9t9JmxU9CUDH0YbEi18L4ki6OWGHoRNo4dxHl1+0pv16mWmNRuMrLasUq1r8rOD1ZixI85keIYwBJftvelOu254vDcwn48s/Pr/mef8Tka65jk/L/uPmo2k4Lqb7ORgVbTAjzGpPlXg8PycXLa2y/xVZFXrvY1+MtPKaYeK5PYiJdBERAREQEREBERAREQEREDwyHlMTYqeX3j768vziJTPxMV2RZyWXOV34Y3rffQ7TFcl8vgLZAC1uV3odQNNr+0RKRdhioz41FpYbOwenfRI/vLDwFuqra0KfgH8o329YiEVm9K1UWcvUADo3UGRc3dnjKSByMhHTzMRAkcAYtw9NnfKWUfIGWURNZ4p+kREBPIiSERED2IiAiIgIiIH//Z"/>
          <p:cNvSpPr>
            <a:spLocks noChangeAspect="1" noChangeArrowheads="1"/>
          </p:cNvSpPr>
          <p:nvPr/>
        </p:nvSpPr>
        <p:spPr bwMode="auto">
          <a:xfrm>
            <a:off x="155575" y="-617538"/>
            <a:ext cx="1771650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magnanimo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3081894"/>
            <a:ext cx="2971800" cy="2804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mandatory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905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(adj.) required, obligatory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810000"/>
            <a:ext cx="3657600" cy="2316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Synonyms: compulsory, requisite, imperative</a:t>
            </a:r>
          </a:p>
          <a:p>
            <a:endParaRPr lang="en-US" dirty="0" smtClean="0"/>
          </a:p>
          <a:p>
            <a:r>
              <a:rPr lang="en-US" dirty="0" smtClean="0"/>
              <a:t>Antonyms:  optional, not outstanding; not easily classified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mandato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057400"/>
            <a:ext cx="3505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nondescript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3886200" cy="2209800"/>
          </a:xfrm>
        </p:spPr>
        <p:txBody>
          <a:bodyPr>
            <a:noAutofit/>
          </a:bodyPr>
          <a:lstStyle/>
          <a:p>
            <a:r>
              <a:rPr lang="en-US" dirty="0" smtClean="0"/>
              <a:t>(adj.) ordinary, not outstanding, not easily classified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Synonyms:  plain, unremarkable, unimpressive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Antonyms:  distinctive, remarkable, vivid, prepossessing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1444" name="AutoShape 4" descr="data:image/jpg;base64,/9j/4AAQSkZJRgABAQAAAQABAAD/2wCEAAkGBhQSERQUEhQUFRQVFhgYFRYXFBQVFhUVFRcVFBUVFxQXHCYfFxkjGRcUHy8gJCcpLCwsFR4xNTAqNSYrLCkBCQoKDgwOGg8PGiwkHCQsKSksLCkpLCwpKSksKSwsKSkpLCkpKSksKSksKSkpKSwpKSkpKSwsLCksLCksKSwsLP/AABEIAL8BCAMBIgACEQEDEQH/xAAcAAABBQEBAQAAAAAAAAAAAAAFAAIDBAYBBwj/xAA8EAABBAADBQUFBgYCAwEAAAABAAIDEQQSIQUxQVFhBhMicYEykaGxwQcjQlLR8BRicoLh8TOSJFOiFf/EABkBAAMBAQEAAAAAAAAAAAAAAAABAwIEBf/EAB8RAQEBAQEBAQEBAQEBAAAAAAABAhEhAzFBEiJhE//aAAwDAQACEQMRAD8A8YpdAVgwrgjTJD3a6YlYDF3IkOKbmJtK26NROjTCCklIWptIJylxPypFqAYu0nZUqQHEkqXUByl2l0LqA4uq5Dst7hYGlXy+ad/+ZQtz2gdLd8kuxqZqmE4KdmEBGhs+V6phiI3hHRxwJzVwBPDUEe1SNKY1qlDEG7ltd7pODUigGFijcFOVE4IBgco3G09ybkTBhTCpxGumFAVcq6pjCkgll8SYIURkwpUf8OUjUhCllVlzVFI1AV3NUT2q0Qq8gQFZwSDVJlTaTJylwtTwFI1iQQZU4MVjuU9sKAqd2uZFbdGmGNAV8quYfZD3xmTRrA7LbjVnpzUbIbcBrqQNN+prTqj2Miy5468IY2t1VmIa6+P+1nWuN5z1Wa3wC3mt3C+Y38EIx0PiOpcOYARzDYiJ7SH+EEacwKAYb9LPmqz8CD4Q5udt6ita0NHfY39QeB3zl5fVbns8UcPTWjxnfoLLS08+XxU78USKeQQdx0vp5qlic40JB6CiVVMrjoSa81vidvPBSTAPb7QI5XpflzTGtU2CxbnU2QuLeHi0HvulPiMIGuoX6rUpWf1AxqmDE+OFSiNNlDkXe7VkRJ3dphTMajfGrj2KBzUBULF1jFY7pTRwoCs2FSCJXWwrvdICmIEld7lJAWTGmd2r7ngplt4JBRfgLVV2zSUbBCeCEBmX4IhQPwhWofh2nVVZMLyCAzEkNKMsRrEYSkOxbQxpP7tAV2t5qUMUOypGGQd7qOoJA9y0DdjmRwEFv5hjToBoL6FyVvGs46GRxqQsVybZ74q7xpabLXAiqc3ePqoywJs2cVXQqFzUQ7tRuiQQeBqOGo15dUd2liC8ZgN7culV4TpoPehEsa1/2fYdkryJRbY2ukN/yscGDyDiD6LOp1TFYKayQADoK9BuV/Z/Z/FSkZI36kkGjy1NrY7BwkT3tto0+J3fvzXqOwSMwAAoDlop3f8AF8/KX3rwLEbClgJLmk0SL4XXA8UKw+z3Ofl49dP9L6Q7YbGZNDI1zQCRYIG48CvCMSe4nyusEaaAHXyPD3JZ3S385A7FHJTSK5gkH5b/ADRh8Ryxhw/CEN2hCXSWa9CB8LKMykHJW7I0X5WFSJa86YxqdlT2hOES2m4GLpC6WFMc5ANkYoDEpsycwWmETYU9jFYyJgbqgJY47Uwwq5C1XWMSCszCrqutCSACd6l3iHNnUjJ0wIxvVxhCFsxKmZiEgJZbTXR0FXZNyTxikBXmwloPt3B1ETyIWkEwKE7dwReARqG3m6A1r++aVOTtBuyha3EDvHtaOOcW03z5L2vZO18PhLJdExrgKLG3nzcg0WV5RsnZ0TZZRPqY8zXMdu8J3h28HReh/Z3hsNisA1jwM8Ur3Dw5i1riNC4ggjVS166fn54pfahcj4ZGNeWSRh5NGgWOdGSRw0cwXx0WHY1eufaBh44sG1sTA1hzRgAAAEuikpo4ew4+/mvJMZMI22fQcyt4/EvrP+jpCGiyQB1UcRD/AGLd5An5BAsRiS424m/l5cgtF2fwNxl7JHtkzUQDVAjj+YHojWuM5x1SNHdqi/ZTa/cSSAtLg+KRuUCySWOygDzpDNgYbvp3W8McLIN1ZHCr19FqcfhcNLEySEhmIicO8YPZflN6edGvos36cvKpPl52G9ltowuBtwDxqOB9VpsD9o2FwtiZzi+vZYwkg8idwWH7Q7KjftGom90H4hoBuwA9w1bX4ddBwFBejbY7J4fFYSOTK1kuRpzUNT19yzqRXFtnI7D9p0GI8LonMDvZLpIdR1aXAj4oD9oXZBkuHOKiAa9gBJF08cfXqtH2U7MRjWVrSbJ0YxrSTVmgNSaGp5Iz2mjEsD4IgLLaAG7os/3sUs7OV4nsDsm7EhrppHxtcLjthyyAEA5X7hVj3qBrMnhvTSvI6j5rf7cjfh9j5Gipox3bhX/G6TNmINe1Va9R0Xm7pTe++HoNAq499c31knJBBjlYbKhjZlZwNySMZ+ZwHvOqogvQSM7xjHh/j3BgF1dXZ0C1WzexmHxDpo2vlbLEbcDksMPsuogZh6hefnHu/jA4ENyuAbpdBug3L2bsdhbc+bvLkkjyucW5jvvTXTf8uS5t613x0ZzOPNu0HZmXCUXU6N2ge26v8rhwKDiZesbbwDzFioZPvAYi9lAAlzDmFDnQPvXkMTQSddACfOlT57us9qe8c1yLDsXRqrJ4CvqURiwTg0OeMmasl7neTt3L/KxziWvs6Eg0LB3ggbt3+l6D2C7K4bEgd9UpbrlMlEA2ToDutGrWsZlRYjAOirPWour1A6rgxIRPb2Aw0Mv8O32suZjw8Fro7cA12X8YIcCeIAKyJxGp5Wn89XU9Z+mZm+DRxC6ghxB5pKiYT3q736qEppemS9/EIjhHMc024h2p3Ch0OvPms3NLw+KL9nIs0jssRlDWnwZ8ltAAcc35tbCxr8V+fOi0cTojU48LqySNIol2rd+8G1JQO4r0fafZ920MIO6ZEIZcKHRmqcyRrLjAcOIe0MN6Zb9fLYHDu2uojM0HdxIF6+dqWdWfqu8SzxaNhPz2KKomfVOZISaFk8gLPuCu5ju0+GdJI/ERNtjjlk00EgAsO6HRw/qrgVvOwLcUyEDxNZV0Dhy3jQMYjsDU65r3rzDaGPdG5zQ+gazAOBB5g1oeIpGOzuKMX3j5HBg3MDjRvpxU7F8a42f2pTuIwzh/x5XgdHEg6+YAr+krzDEYsPe6xfdscR/UQAD6E3/atvtvtA+UM7wXHmowjUhuU2XV+INN9LHNYHH4YRyTtDrGag7mDbgfUALXORi+68VMHhDI7fXVeldlezTMuUyupw1qr9CsPsqIAiyBu3kD5r0PYAjBGV4vTj8lH6Vf45i1tj7IYnx58NIRIODtQf0WA21gZ8I9rpmgZtPCeWm4aL2nC9pcNFTZZmtcdzSbJ8mjVY37YsCHNhewAiR5bxHirMDruU86vZ1feJy2frOYIOmwwxEfimwkjMzboui9qNzSNbaWkeQavRdg7VfiMOxhjbGwMAJfZcQRbS2tAa81472VxvdTtZIPu3u7t4Nge0KvyeGnyBHFbTs12XklcS3JlDnW0ySNIpxsCjWnor6niHxvvrdMhMfha+wPfSdgHlrrcbJPuCHPwQw93laDvp1/MqHC44yOvdGD6u/wpLXXfBztIxmIgmhLg3vQMjiaAePEyzyJAB6ErxeXC5HFr2lr2khzXaEEbwQt52w7Uxw+G80n5QfZ5Zjw8t6FbLlG0pP/ACw0EMyB7AGOYB7Jc7XvHDcA69NFf5yuX7c6y3dhWNnvySZ26mNrngc8rSaRLtL2Lfhm95FK2eLi5ujm88zddOoKF9moTJPV0BHKXf0iN3zJA9VrXkRz+uswUkkTDFEHzSSFwdYsDK05SDod+5bjsjHj3MxULZWNxEAiMejdQ+8zTegOgXmezNryNc5gNEODh0LLBr0K3fYPaUj8ZLJ3bn97TTcsrWUONMjINV+I+ijY6Me3xttr4OZsWGdO9vegvjeRZts+SPU2dWg3yXkG3tkyYSV0cmjheo3Ecx0XpO3tvd7inQMcSIoHOfroyTxPN9Q3u/8AseSzf2lZnR4eUjfGLPK8pF/H4LHz1/1wfXPnY8zdCWvGcGtL6g62Ct72ZghbjcEyNr5Y3slEjg1znBkrHNynINwJu+Cx8+IHdGz4i7LrxZV2ORBaz3+a0HYBofMxh70gmmiMt0JI1dm3VqbHAK2mPnzo99ouzIcG/DxxDxdwQSTqG964g3zJze7qsi2YKftb2iOLxJk1DGtEcYJshjLqzxJJcfVCGSareZyJ712izSF1RYZpKS0wEyOURCQdqrETAUBVayyL/wBIrsuZ0JeInWdzgPxNKHYqLLvU+znFxDGi3uIDQN+a9Pfurqs6jea9a+zvbDMPgnvlexscIc8sZ4pDVk5gbcDwq613DVeXTY+swbudZq7Db1oLb9lMAZonwuD88gfHVHMLAGb+VoNGzQ8JWP7U9kcTgH1O22E0yVusb/I/hdX4TR896ljlvq30t54GS7Ry9SqM20Hu0LiByGg+G/1TMQbdx3a+ep06VSiV3Ms4SM2DWg8x/tFZMcWkH8fDkwfm6u5D6ofFid3Jo0/X3pjcVvdxJ9370+KA3PZrDulGVrbPFzjQ11OtEnefM3v3rL9oYcs7owQcrw2xdeBrW/O/ctF2Z22IWFxNPyk66kaaHLwH71WU2hKS5h45ATfFziXOJ9Slu/kUzPOrkMLnaBpLQdSACiXYvCH/APTw8TiQ10gB0rSiaOqrYDaJiNjc4C/mFN2e2rI3HMlhZneDdVYDfxHTdQ1tQv8AXRnnY221vs9xBxby0Ate62uppAs/iBcNwU/2j7OfBgMLC+QySd/4Sd+UMfx41bdVv8PipgAZmsa4iy1rs4ad1B1C7FHzJXl/2j7Xdip8kQziEFtjUd5IQHVzpoUeunWeTrCYt5kLgG+LvHHTjno17ytZ2YixGXvHT5G3q1rS+Ukb83BhribOt0sZh4pGyg6g0HcjVXp1rWuKLz7Qc1wcHOBreDvHI/BdOeS8cWpf1a25t1zZnNfL3gadN1H0HFRYrty/JlhtvN53/wBo4eazePaXvzCzfvJ6prcNQtx8gP1W/wDES/8AppOJiTZJJ3+vMnmimzMRwLqB38BXVUcLAKs7hwXJJta/fRUYeh7O7XwwtyCLvBxzGgfS1x0WDkzvwWfD4h7C3ujZicSQ7wuI8Bsc61WKwj0Xwj6IIRZ2col4z7NmOc8khzJc1URQzXuN6tN0OPot/wBjtlYlpZI6RzYzva0ltnk6lFHhmuilmL/HCWtDXNsPD7MZJ6EObrwaFt+x/anDz4cuIDMhqRrtHRya013MOq2u46tPiGvHua7Y6/n/AJ515rs/Gd1tTEh2mach3VjnFt+ltK1HbfZcj8EHRNz5BTmjgACM3UZSfcOSqfavsNsDcLiowM7gGSOG5xyZmE+52vHRa3s5jY8ThXBpIJa4ZbstHAAnfxUtf86mmudzcvCsNCwkd63MAdcpp3oa/fxXq3Zd2Ccxv8IR30YJDD4ZLIq8p9uid4JGq8t27s9+GxEkbyCQ4+IbnC94/RU4cS4EOaSHNNggkEHmCNQeq9G4zudjkz9Li+r2I2Y6OsxBB0scxwI4FcihU2DBdTSaB3dDwPvTHAtJB3g0fMaFPWeMS9XMOaSVTv1xTaC02eUgCtL+Sc0KPHfh8vqmS1sfZZlDiNSCAPWyT8ludjdnY4m1MDTxRIGuvI14ed70C7HR92wyOO86DTcOJFha6ftIJQ1hDRRBtoomuBJf9FHf+rfHR8/8yetv2ag7phbmBGYlpDcri07s9e04br4gBZD7bNrAMgw973d7IBvoAsYBzJzPP9qNO7SDD4d0r2tIYNBmyFzq8LQbOpK8g27th2KkfNI/xk0WnQAflomqHMf6zjF72t/T6T/P+YB4ifM9zqAzEmgAAATuoCh6KJWsTgcgBu3Em20bG/8Afqo2YN5IAa4kkAADeTuHn0XQ5TA7Qp+HgLt1muQs+dDX1ViHZbu87uX7o8pLZfIWdBfM0FrouxsBbTjLDM2vxCr4cPC48AautCdaCZrZsWc5QCRevPjwHWuui7tSEhxDhqG6+YWyweHxDG13hxDPyue6KWv5Zmmj5P0QLtDAzPbC7K4OBa8VKxzQMzJG8wcpvUG9Cs7n9Uxf4E4OcPjy/jbu/maPqPlXVWthYEvm9h76/Cx/dn0dSEw/dSNc78LgSOgNke60Zmxj4piYjx0I4jeCVjX/AIp87y+/x6FtbaAwUDQx8wc8ZRG+UyZL1OUuFitVi5u02Su4aRrJel0HNEYPnVlCsRtCbFTN719u9kcmg7zQ6cV6FsfFbOwkbWvcXOA8YazMSbu8xGm4adRyUf8AMn6vr63X4yOH2k0MLwwOdVOsgBzKAAy8xwI13ckHnDnAG7Fn01G/rRC9K2l2m2NK2pMLMTwd900jycHgrD7YwkGY/wADJIYjrknDQ5n9zCQ/jrQ9VqWJ3tUpMCWsz3YuvI76P74qCKPM7VFNm7NfIDGXtsg5dTvHiAP75oPPMWdCq/PXfEfpnnqfEYwCwNw+JKpxGzrrxKrZtL6/T/Ks4Q0qpC+ERLDO8QHOx9ELhk0VqCbxM8wfja0GhwxYWSd4CWGDPQoHPhnZ953Etzf9is/hNtvixH8Syywn7xl6FvFpI94JGho+ZmacRwzZq+7L/wD7Y9gFdSGrCYbaDmDTl+weY3/RZsne0+3nHtXbDGR4nYb3s1a3JKzXcO8Ay9KBcK4Usx2N2pRytdleAXakAObx1JoEUN+hsjigOxu1TW4HF4Rw0mDTGODH52h5H8pbTvNnVCsHjGteCNGMsXvtpHiNcdDuUdfLubFc/TllHvtNwzhLE8MIbI3MDwzFzi9vQ2brqFmMA4ZhaK9qO2RxZY1rMkUbQ1oJtxy6ZiefkgkcosKvx7JOpfTlt4MzsyEZdyj2rMO882tJ8y0WrGGlDwhO15PvpOhr3ABX+n4ln9PEiSoiVJQUSOxAUGIluvJRlwXCgCInfRDbr3Aep4UufxL2nV1eZ/RU4zdX1Hw0XXR6Ejof+wP1SPo/idryzRxszN8LxlqiLLXW70APvVvC9uHtZkexr9KotaQfMEFQYKFr4n1o5v8Ax8vvDHYJ51n9xVdmwpd/duPWjSzVIgx22Hyew0MvflaG+mlJ+xu1MkBbuIGosX4hq09CHUbTsRhBCLk9rlyB4kck3bPZeXDtbI/K5krQ+NzTYcx2ocOicKm/x0k0j5ZC8uIzEfhMd1u30D5/NGodpNxEbY7yTRjLFIQKcz/1Oqw5n8vuCAbLxRFVqY7rqx3tN+J96uY7ZtfeQuIzaiuN6/r6hbjA5s7bLmuyyCjeV285CTQ13lhJ0J1BIB3gkNtnaveSvcAWu3Fri0imtyNcBVglu8cFXl268OBkaC8Ah12MzSwgB3PeCD0QNzySSdSd6V98EvDi0klEYnEtFCyG6/26WfTKqmCwxfdbt18Efw2CDYzXE17qr42VLepFvnm30EdO5hIB1cNa467vJdY4kjMfQaKfH4cANIIsEiuNbwfmqHfWU57Cv/N9GIcMw0co91/NTSbPjOurT/LoPcquBn4Io1wI1XPq2V0ZksUsQwsbbSfCbuz++Kp4o5qPMuvz0P1RdzRR5HehUMQAeHH2Sa6/ugtYrH0ijO0V4dOiWHcmTnU1utKArpjlv6Isk4K1hpLcT6BCu+pWMLLVLZNN2nZ/4srxuc+Jp9fGPkfcsKCtnt7E3s4Di6dl+TWTEfNY3glQkhOv746cFM+w09f8f4UWFfRPMigbIrUXu36WKPNEMRGHQNcDq11OFahrhob5WAPUJyAJTmHVNITo94WYBvZh1I5X8ifoqG2H/fP869QACruy3eIdXV7w79UN2k+5ZDzcVbd8Yk9QZkk20lFol1pXEkGka7KR52p4o9JG8q+BP0KrgWOqsRO8X9TfjVfMJBewGKygbqLW3/a8hGNsn7l3io5Q5tGt3DQDl8VnIGeEnlm+FFF8Tifun8spqv5tKPwSaBI/YJPHj5cVrm9qQ3CxQTt72ExsoX4oyW5c0Z82glvG1jy6mD1+a7ipLZF0YR6B7qT4O8TMAY/wnM29DqNEV2bibk7sEObqSOR32D58FnWlF+zjgJXE8Gmk4Qfj2kSOzEkkkklV2iz5o3tyJtZxvOnv/wAWhWDiJdpwBPwNfGkXwcF8DM3LlGn73qTHbREQyt1PLgOpQWHEZDz1RmZrZY7YB1bxHr+q5tZkvb+OrOu55P0E74udmcbKidvPmpGtynUEJs48RXQ5qnhm1ReCdZ+0Rwc9hS+mVfnv+DIcgm0yRIff+n76IpE7RVtrR20O66+R/wA/NS+fmlfp7kFcUa2J2dM4vOGjysoK5a7svLTKXTq8jm+clvojgvs/jcfFI4+4fJWMR9n8Q0aXedothMRVFXe/LiAN7iB71H/VdX+Mz+MH23wIwkcOGDzIXBs5JA8F97GGA/isC9d3qsi0b0d7c7R7/HzuBtrXd0z+iId2K88pP9yBWrxx3nfEuFbbkV2bbo5YxqXMJ/6/ocp9EGjdR0V3C/iAJByuquo+q3GVOY25x6n5rkW9ODtykgYlIF7AGiz+sKhjh94/+o/NX4vwdHX8VQx7rlkP87vmVTf4U/UCSSSk0SSS4gJBoQrz8NlayQub4rpoPiGpFubXhHHrarHQjy8+iJ7B2eJXHvSa/CDeV797Y3PsZA6i0HnW7ekcnfFOCUd28ddPX/SnxWJ+4y8TXrVfoiM+w4ZGvlge+Ng9qJ7Hucx35A5o8Q5Zq5HWrDYfFZH+MZmixlOlX5j6cUjssVpToPIfHVJ5trelj439VexMVRvri9rgLvQZgNeO9yH34PJ3zA/RMjWlXNny5XE77CpLtpkJ7TkJjaKqiT8h+/NU4ZSwOreRlHrVn3D4rt2wa7ju8/2FE9+gFVV31J/xWnRKn1GpcPiHMNg0ok4hFEvBU4zM0+EE1ru1QuV9ndSfHOW7hajkfZtZznjetdhqmw0lFQrrDqtViXg3hpVNMQWOb0Pvqx8UMw01FXZTuIXNrPK6pewDJRzs9idaQjEx07odQr/Z9lyeSvr2IY803kclNCng2kI88v8A6o3yC/zNaSwf9sqovdTUM2riqws/8wY33yNJ+DVPM9dG7yMcTz1PNRlStbzafeunJxDx7l0ONCFawsuVzT5fRQmgDv13K3s9rnUKAHMjXfwRAhxkIa476Orb/Kd31HouQyNHNTbaZlnkbZIaabfLePmq8cWoR3lHBCDFMaWk5jR5DnaFSPsk8yT7zaJiGhr++KEottHOOpJJJAkkl1u9AOldqruGxhDSNaP01CoOUh3bv3p+qRxabtJ4cXNLgTV0SLrTWk3GS5wCWnTSz6mlDGBQ111/QfqrM0pLCOAquB0FfVA7Ub57FcxQVUbj5j6qeKf3jd/lLu/aLeW75/JAVkgEkkySwxgmiaUbt6TBqpMQ0CufFARKaOcDeAVDSeITp1SvDnf4vB7CNBSq4hg4JNbVhMkWZON29iNJJPhizGhv4LabrXIhHJbUOA4KSKSljU6pnXD8ULF8vqjfZ7CZW2d5QMSWaWnwA8IWb5ON45b1bxE5OgQvbzi3D1+aRv8A8hx/RES7XRZ3tHi80oYD4WCv7jq4/IeiMT0/pfFJrlZGo4KmDqrGamnyKvEIrNNlX8I/Vu/hxQ+NWoXUR0+iUEM2nJmnkP8AOfhp9F2LpRVQmyTz19+qsRBIQQz6OJ4NJ+n1CCoriG1GT0r3kIWg6SSSSGSSCSSARTuCeYhV8Ewu0pAKN1EdE5jtCD++CawWujRAcY4qfDHfy4/v1VcFWMNVO6Nv4tH1QFYhJPl9opiAcwJ2INn0TsPv3JYvePJI0QTi7TyKYnDcgOk6+aRC6w6eS65ARKWJ5ANeSjIT5G1QQIjStKl3RMk2Eb4gtDh8RQWegNIlHPQU9K4q/Lj8oLjw1rrwHqVmZHkmzqTqfPireOm0A56n6fVUlrM4zu9pwcpHSeEqFK1pg5hUrpND+96gStAJTROUKc0oC7i5vuwOg+Z/QKgpJn3++ijQZJJJIJ//2Q=="/>
          <p:cNvSpPr>
            <a:spLocks noChangeAspect="1" noChangeArrowheads="1"/>
          </p:cNvSpPr>
          <p:nvPr/>
        </p:nvSpPr>
        <p:spPr bwMode="auto">
          <a:xfrm>
            <a:off x="155575" y="-868363"/>
            <a:ext cx="2514600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6" name="AutoShape 6" descr="data:image/jpg;base64,/9j/4AAQSkZJRgABAQAAAQABAAD/2wCEAAkGBhQSERQUEhQUFRQVFhgYFRYXFBQVFhUVFRcVFBUVFxQXHCYfFxkjGRcUHy8gJCcpLCwsFR4xNTAqNSYrLCkBCQoKDgwOGg8PGiwkHCQsKSksLCkpLCwpKSksKSwsKSkpLCkpKSksKSksKSkpKSwpKSkpKSwsLCksLCksKSwsLP/AABEIAL8BCAMBIgACEQEDEQH/xAAcAAABBQEBAQAAAAAAAAAAAAAFAAIDBAYBBwj/xAA8EAABBAADBQUFBgYCAwEAAAABAAIDEQQSIQUxQVFhBhMicYEykaGxwQcjQlLR8BRicoLh8TOSJFOiFf/EABkBAAMBAQEAAAAAAAAAAAAAAAABAwIEBf/EAB8RAQEBAQEBAQEBAQEBAAAAAAABAhEhAzFBEiJhE//aAAwDAQACEQMRAD8A8YpdAVgwrgjTJD3a6YlYDF3IkOKbmJtK26NROjTCCklIWptIJylxPypFqAYu0nZUqQHEkqXUByl2l0LqA4uq5Dst7hYGlXy+ad/+ZQtz2gdLd8kuxqZqmE4KdmEBGhs+V6phiI3hHRxwJzVwBPDUEe1SNKY1qlDEG7ltd7pODUigGFijcFOVE4IBgco3G09ybkTBhTCpxGumFAVcq6pjCkgll8SYIURkwpUf8OUjUhCllVlzVFI1AV3NUT2q0Qq8gQFZwSDVJlTaTJylwtTwFI1iQQZU4MVjuU9sKAqd2uZFbdGmGNAV8quYfZD3xmTRrA7LbjVnpzUbIbcBrqQNN+prTqj2Miy5468IY2t1VmIa6+P+1nWuN5z1Wa3wC3mt3C+Y38EIx0PiOpcOYARzDYiJ7SH+EEacwKAYb9LPmqz8CD4Q5udt6ita0NHfY39QeB3zl5fVbns8UcPTWjxnfoLLS08+XxU78USKeQQdx0vp5qlic40JB6CiVVMrjoSa81vidvPBSTAPb7QI5XpflzTGtU2CxbnU2QuLeHi0HvulPiMIGuoX6rUpWf1AxqmDE+OFSiNNlDkXe7VkRJ3dphTMajfGrj2KBzUBULF1jFY7pTRwoCs2FSCJXWwrvdICmIEld7lJAWTGmd2r7ngplt4JBRfgLVV2zSUbBCeCEBmX4IhQPwhWofh2nVVZMLyCAzEkNKMsRrEYSkOxbQxpP7tAV2t5qUMUOypGGQd7qOoJA9y0DdjmRwEFv5hjToBoL6FyVvGs46GRxqQsVybZ74q7xpabLXAiqc3ePqoywJs2cVXQqFzUQ7tRuiQQeBqOGo15dUd2liC8ZgN7culV4TpoPehEsa1/2fYdkryJRbY2ukN/yscGDyDiD6LOp1TFYKayQADoK9BuV/Z/Z/FSkZI36kkGjy1NrY7BwkT3tto0+J3fvzXqOwSMwAAoDlop3f8AF8/KX3rwLEbClgJLmk0SL4XXA8UKw+z3Ofl49dP9L6Q7YbGZNDI1zQCRYIG48CvCMSe4nyusEaaAHXyPD3JZ3S385A7FHJTSK5gkH5b/ADRh8Ryxhw/CEN2hCXSWa9CB8LKMykHJW7I0X5WFSJa86YxqdlT2hOES2m4GLpC6WFMc5ANkYoDEpsycwWmETYU9jFYyJgbqgJY47Uwwq5C1XWMSCszCrqutCSACd6l3iHNnUjJ0wIxvVxhCFsxKmZiEgJZbTXR0FXZNyTxikBXmwloPt3B1ETyIWkEwKE7dwReARqG3m6A1r++aVOTtBuyha3EDvHtaOOcW03z5L2vZO18PhLJdExrgKLG3nzcg0WV5RsnZ0TZZRPqY8zXMdu8J3h28HReh/Z3hsNisA1jwM8Ur3Dw5i1riNC4ggjVS166fn54pfahcj4ZGNeWSRh5NGgWOdGSRw0cwXx0WHY1eufaBh44sG1sTA1hzRgAAAEuikpo4ew4+/mvJMZMI22fQcyt4/EvrP+jpCGiyQB1UcRD/AGLd5An5BAsRiS424m/l5cgtF2fwNxl7JHtkzUQDVAjj+YHojWuM5x1SNHdqi/ZTa/cSSAtLg+KRuUCySWOygDzpDNgYbvp3W8McLIN1ZHCr19FqcfhcNLEySEhmIicO8YPZflN6edGvos36cvKpPl52G9ltowuBtwDxqOB9VpsD9o2FwtiZzi+vZYwkg8idwWH7Q7KjftGom90H4hoBuwA9w1bX4ddBwFBejbY7J4fFYSOTK1kuRpzUNT19yzqRXFtnI7D9p0GI8LonMDvZLpIdR1aXAj4oD9oXZBkuHOKiAa9gBJF08cfXqtH2U7MRjWVrSbJ0YxrSTVmgNSaGp5Iz2mjEsD4IgLLaAG7os/3sUs7OV4nsDsm7EhrppHxtcLjthyyAEA5X7hVj3qBrMnhvTSvI6j5rf7cjfh9j5Gipox3bhX/G6TNmINe1Va9R0Xm7pTe++HoNAq499c31knJBBjlYbKhjZlZwNySMZ+ZwHvOqogvQSM7xjHh/j3BgF1dXZ0C1WzexmHxDpo2vlbLEbcDksMPsuogZh6hefnHu/jA4ENyuAbpdBug3L2bsdhbc+bvLkkjyucW5jvvTXTf8uS5t613x0ZzOPNu0HZmXCUXU6N2ge26v8rhwKDiZesbbwDzFioZPvAYi9lAAlzDmFDnQPvXkMTQSddACfOlT57us9qe8c1yLDsXRqrJ4CvqURiwTg0OeMmasl7neTt3L/KxziWvs6Eg0LB3ggbt3+l6D2C7K4bEgd9UpbrlMlEA2ToDutGrWsZlRYjAOirPWour1A6rgxIRPb2Aw0Mv8O32suZjw8Fro7cA12X8YIcCeIAKyJxGp5Wn89XU9Z+mZm+DRxC6ghxB5pKiYT3q736qEppemS9/EIjhHMc024h2p3Ch0OvPms3NLw+KL9nIs0jssRlDWnwZ8ltAAcc35tbCxr8V+fOi0cTojU48LqySNIol2rd+8G1JQO4r0fafZ920MIO6ZEIZcKHRmqcyRrLjAcOIe0MN6Zb9fLYHDu2uojM0HdxIF6+dqWdWfqu8SzxaNhPz2KKomfVOZISaFk8gLPuCu5ju0+GdJI/ERNtjjlk00EgAsO6HRw/qrgVvOwLcUyEDxNZV0Dhy3jQMYjsDU65r3rzDaGPdG5zQ+gazAOBB5g1oeIpGOzuKMX3j5HBg3MDjRvpxU7F8a42f2pTuIwzh/x5XgdHEg6+YAr+krzDEYsPe6xfdscR/UQAD6E3/atvtvtA+UM7wXHmowjUhuU2XV+INN9LHNYHH4YRyTtDrGag7mDbgfUALXORi+68VMHhDI7fXVeldlezTMuUyupw1qr9CsPsqIAiyBu3kD5r0PYAjBGV4vTj8lH6Vf45i1tj7IYnx58NIRIODtQf0WA21gZ8I9rpmgZtPCeWm4aL2nC9pcNFTZZmtcdzSbJ8mjVY37YsCHNhewAiR5bxHirMDruU86vZ1feJy2frOYIOmwwxEfimwkjMzboui9qNzSNbaWkeQavRdg7VfiMOxhjbGwMAJfZcQRbS2tAa81472VxvdTtZIPu3u7t4Nge0KvyeGnyBHFbTs12XklcS3JlDnW0ySNIpxsCjWnor6niHxvvrdMhMfha+wPfSdgHlrrcbJPuCHPwQw93laDvp1/MqHC44yOvdGD6u/wpLXXfBztIxmIgmhLg3vQMjiaAePEyzyJAB6ErxeXC5HFr2lr2khzXaEEbwQt52w7Uxw+G80n5QfZ5Zjw8t6FbLlG0pP/ACw0EMyB7AGOYB7Jc7XvHDcA69NFf5yuX7c6y3dhWNnvySZ26mNrngc8rSaRLtL2Lfhm95FK2eLi5ujm88zddOoKF9moTJPV0BHKXf0iN3zJA9VrXkRz+uswUkkTDFEHzSSFwdYsDK05SDod+5bjsjHj3MxULZWNxEAiMejdQ+8zTegOgXmezNryNc5gNEODh0LLBr0K3fYPaUj8ZLJ3bn97TTcsrWUONMjINV+I+ijY6Me3xttr4OZsWGdO9vegvjeRZts+SPU2dWg3yXkG3tkyYSV0cmjheo3Ecx0XpO3tvd7inQMcSIoHOfroyTxPN9Q3u/8AseSzf2lZnR4eUjfGLPK8pF/H4LHz1/1wfXPnY8zdCWvGcGtL6g62Ct72ZghbjcEyNr5Y3slEjg1znBkrHNynINwJu+Cx8+IHdGz4i7LrxZV2ORBaz3+a0HYBofMxh70gmmiMt0JI1dm3VqbHAK2mPnzo99ouzIcG/DxxDxdwQSTqG964g3zJze7qsi2YKftb2iOLxJk1DGtEcYJshjLqzxJJcfVCGSareZyJ712izSF1RYZpKS0wEyOURCQdqrETAUBVayyL/wBIrsuZ0JeInWdzgPxNKHYqLLvU+znFxDGi3uIDQN+a9Pfurqs6jea9a+zvbDMPgnvlexscIc8sZ4pDVk5gbcDwq613DVeXTY+swbudZq7Db1oLb9lMAZonwuD88gfHVHMLAGb+VoNGzQ8JWP7U9kcTgH1O22E0yVusb/I/hdX4TR896ljlvq30t54GS7Ry9SqM20Hu0LiByGg+G/1TMQbdx3a+ep06VSiV3Ms4SM2DWg8x/tFZMcWkH8fDkwfm6u5D6ofFid3Jo0/X3pjcVvdxJ9370+KA3PZrDulGVrbPFzjQ11OtEnefM3v3rL9oYcs7owQcrw2xdeBrW/O/ctF2Z22IWFxNPyk66kaaHLwH71WU2hKS5h45ATfFziXOJ9Slu/kUzPOrkMLnaBpLQdSACiXYvCH/APTw8TiQ10gB0rSiaOqrYDaJiNjc4C/mFN2e2rI3HMlhZneDdVYDfxHTdQ1tQv8AXRnnY221vs9xBxby0Ate62uppAs/iBcNwU/2j7OfBgMLC+QySd/4Sd+UMfx41bdVv8PipgAZmsa4iy1rs4ad1B1C7FHzJXl/2j7Xdip8kQziEFtjUd5IQHVzpoUeunWeTrCYt5kLgG+LvHHTjno17ytZ2YixGXvHT5G3q1rS+Ukb83BhribOt0sZh4pGyg6g0HcjVXp1rWuKLz7Qc1wcHOBreDvHI/BdOeS8cWpf1a25t1zZnNfL3gadN1H0HFRYrty/JlhtvN53/wBo4eazePaXvzCzfvJ6prcNQtx8gP1W/wDES/8AppOJiTZJJ3+vMnmimzMRwLqB38BXVUcLAKs7hwXJJta/fRUYeh7O7XwwtyCLvBxzGgfS1x0WDkzvwWfD4h7C3ujZicSQ7wuI8Bsc61WKwj0Xwj6IIRZ2col4z7NmOc8khzJc1URQzXuN6tN0OPot/wBjtlYlpZI6RzYzva0ltnk6lFHhmuilmL/HCWtDXNsPD7MZJ6EObrwaFt+x/anDz4cuIDMhqRrtHRya013MOq2u46tPiGvHua7Y6/n/AJ515rs/Gd1tTEh2mach3VjnFt+ltK1HbfZcj8EHRNz5BTmjgACM3UZSfcOSqfavsNsDcLiowM7gGSOG5xyZmE+52vHRa3s5jY8ThXBpIJa4ZbstHAAnfxUtf86mmudzcvCsNCwkd63MAdcpp3oa/fxXq3Zd2Ccxv8IR30YJDD4ZLIq8p9uid4JGq8t27s9+GxEkbyCQ4+IbnC94/RU4cS4EOaSHNNggkEHmCNQeq9G4zudjkz9Li+r2I2Y6OsxBB0scxwI4FcihU2DBdTSaB3dDwPvTHAtJB3g0fMaFPWeMS9XMOaSVTv1xTaC02eUgCtL+Sc0KPHfh8vqmS1sfZZlDiNSCAPWyT8ludjdnY4m1MDTxRIGuvI14ed70C7HR92wyOO86DTcOJFha6ftIJQ1hDRRBtoomuBJf9FHf+rfHR8/8yetv2ag7phbmBGYlpDcri07s9e04br4gBZD7bNrAMgw973d7IBvoAsYBzJzPP9qNO7SDD4d0r2tIYNBmyFzq8LQbOpK8g27th2KkfNI/xk0WnQAflomqHMf6zjF72t/T6T/P+YB4ifM9zqAzEmgAAATuoCh6KJWsTgcgBu3Em20bG/8Afqo2YN5IAa4kkAADeTuHn0XQ5TA7Qp+HgLt1muQs+dDX1ViHZbu87uX7o8pLZfIWdBfM0FrouxsBbTjLDM2vxCr4cPC48AautCdaCZrZsWc5QCRevPjwHWuui7tSEhxDhqG6+YWyweHxDG13hxDPyue6KWv5Zmmj5P0QLtDAzPbC7K4OBa8VKxzQMzJG8wcpvUG9Cs7n9Uxf4E4OcPjy/jbu/maPqPlXVWthYEvm9h76/Cx/dn0dSEw/dSNc78LgSOgNke60Zmxj4piYjx0I4jeCVjX/AIp87y+/x6FtbaAwUDQx8wc8ZRG+UyZL1OUuFitVi5u02Su4aRrJel0HNEYPnVlCsRtCbFTN719u9kcmg7zQ6cV6FsfFbOwkbWvcXOA8YazMSbu8xGm4adRyUf8AMn6vr63X4yOH2k0MLwwOdVOsgBzKAAy8xwI13ckHnDnAG7Fn01G/rRC9K2l2m2NK2pMLMTwd900jycHgrD7YwkGY/wADJIYjrknDQ5n9zCQ/jrQ9VqWJ3tUpMCWsz3YuvI76P74qCKPM7VFNm7NfIDGXtsg5dTvHiAP75oPPMWdCq/PXfEfpnnqfEYwCwNw+JKpxGzrrxKrZtL6/T/Ks4Q0qpC+ERLDO8QHOx9ELhk0VqCbxM8wfja0GhwxYWSd4CWGDPQoHPhnZ953Etzf9is/hNtvixH8Syywn7xl6FvFpI94JGho+ZmacRwzZq+7L/wD7Y9gFdSGrCYbaDmDTl+weY3/RZsne0+3nHtXbDGR4nYb3s1a3JKzXcO8Ay9KBcK4Usx2N2pRytdleAXakAObx1JoEUN+hsjigOxu1TW4HF4Rw0mDTGODH52h5H8pbTvNnVCsHjGteCNGMsXvtpHiNcdDuUdfLubFc/TllHvtNwzhLE8MIbI3MDwzFzi9vQ2brqFmMA4ZhaK9qO2RxZY1rMkUbQ1oJtxy6ZiefkgkcosKvx7JOpfTlt4MzsyEZdyj2rMO882tJ8y0WrGGlDwhO15PvpOhr3ABX+n4ln9PEiSoiVJQUSOxAUGIluvJRlwXCgCInfRDbr3Aep4UufxL2nV1eZ/RU4zdX1Hw0XXR6Ejof+wP1SPo/idryzRxszN8LxlqiLLXW70APvVvC9uHtZkexr9KotaQfMEFQYKFr4n1o5v8Ax8vvDHYJ51n9xVdmwpd/duPWjSzVIgx22Hyew0MvflaG+mlJ+xu1MkBbuIGosX4hq09CHUbTsRhBCLk9rlyB4kck3bPZeXDtbI/K5krQ+NzTYcx2ocOicKm/x0k0j5ZC8uIzEfhMd1u30D5/NGodpNxEbY7yTRjLFIQKcz/1Oqw5n8vuCAbLxRFVqY7rqx3tN+J96uY7ZtfeQuIzaiuN6/r6hbjA5s7bLmuyyCjeV285CTQ13lhJ0J1BIB3gkNtnaveSvcAWu3Fri0imtyNcBVglu8cFXl268OBkaC8Ah12MzSwgB3PeCD0QNzySSdSd6V98EvDi0klEYnEtFCyG6/26WfTKqmCwxfdbt18Efw2CDYzXE17qr42VLepFvnm30EdO5hIB1cNa467vJdY4kjMfQaKfH4cANIIsEiuNbwfmqHfWU57Cv/N9GIcMw0co91/NTSbPjOurT/LoPcquBn4Io1wI1XPq2V0ZksUsQwsbbSfCbuz++Kp4o5qPMuvz0P1RdzRR5HehUMQAeHH2Sa6/ugtYrH0ijO0V4dOiWHcmTnU1utKArpjlv6Isk4K1hpLcT6BCu+pWMLLVLZNN2nZ/4srxuc+Jp9fGPkfcsKCtnt7E3s4Di6dl+TWTEfNY3glQkhOv746cFM+w09f8f4UWFfRPMigbIrUXu36WKPNEMRGHQNcDq11OFahrhob5WAPUJyAJTmHVNITo94WYBvZh1I5X8ifoqG2H/fP869QACruy3eIdXV7w79UN2k+5ZDzcVbd8Yk9QZkk20lFol1pXEkGka7KR52p4o9JG8q+BP0KrgWOqsRO8X9TfjVfMJBewGKygbqLW3/a8hGNsn7l3io5Q5tGt3DQDl8VnIGeEnlm+FFF8Tifun8spqv5tKPwSaBI/YJPHj5cVrm9qQ3CxQTt72ExsoX4oyW5c0Z82glvG1jy6mD1+a7ipLZF0YR6B7qT4O8TMAY/wnM29DqNEV2bibk7sEObqSOR32D58FnWlF+zjgJXE8Gmk4Qfj2kSOzEkkkklV2iz5o3tyJtZxvOnv/wAWhWDiJdpwBPwNfGkXwcF8DM3LlGn73qTHbREQyt1PLgOpQWHEZDz1RmZrZY7YB1bxHr+q5tZkvb+OrOu55P0E74udmcbKidvPmpGtynUEJs48RXQ5qnhm1ReCdZ+0Rwc9hS+mVfnv+DIcgm0yRIff+n76IpE7RVtrR20O66+R/wA/NS+fmlfp7kFcUa2J2dM4vOGjysoK5a7svLTKXTq8jm+clvojgvs/jcfFI4+4fJWMR9n8Q0aXedothMRVFXe/LiAN7iB71H/VdX+Mz+MH23wIwkcOGDzIXBs5JA8F97GGA/isC9d3qsi0b0d7c7R7/HzuBtrXd0z+iId2K88pP9yBWrxx3nfEuFbbkV2bbo5YxqXMJ/6/ocp9EGjdR0V3C/iAJByuquo+q3GVOY25x6n5rkW9ODtykgYlIF7AGiz+sKhjh94/+o/NX4vwdHX8VQx7rlkP87vmVTf4U/UCSSSk0SSS4gJBoQrz8NlayQub4rpoPiGpFubXhHHrarHQjy8+iJ7B2eJXHvSa/CDeV797Y3PsZA6i0HnW7ekcnfFOCUd28ddPX/SnxWJ+4y8TXrVfoiM+w4ZGvlge+Ng9qJ7Hucx35A5o8Q5Zq5HWrDYfFZH+MZmixlOlX5j6cUjssVpToPIfHVJ5trelj439VexMVRvri9rgLvQZgNeO9yH34PJ3zA/RMjWlXNny5XE77CpLtpkJ7TkJjaKqiT8h+/NU4ZSwOreRlHrVn3D4rt2wa7ju8/2FE9+gFVV31J/xWnRKn1GpcPiHMNg0ok4hFEvBU4zM0+EE1ru1QuV9ndSfHOW7hajkfZtZznjetdhqmw0lFQrrDqtViXg3hpVNMQWOb0Pvqx8UMw01FXZTuIXNrPK6pewDJRzs9idaQjEx07odQr/Z9lyeSvr2IY803kclNCng2kI88v8A6o3yC/zNaSwf9sqovdTUM2riqws/8wY33yNJ+DVPM9dG7yMcTz1PNRlStbzafeunJxDx7l0ONCFawsuVzT5fRQmgDv13K3s9rnUKAHMjXfwRAhxkIa476Orb/Kd31HouQyNHNTbaZlnkbZIaabfLePmq8cWoR3lHBCDFMaWk5jR5DnaFSPsk8yT7zaJiGhr++KEottHOOpJJJAkkl1u9AOldqruGxhDSNaP01CoOUh3bv3p+qRxabtJ4cXNLgTV0SLrTWk3GS5wCWnTSz6mlDGBQ111/QfqrM0pLCOAquB0FfVA7Ub57FcxQVUbj5j6qeKf3jd/lLu/aLeW75/JAVkgEkkySwxgmiaUbt6TBqpMQ0CufFARKaOcDeAVDSeITp1SvDnf4vB7CNBSq4hg4JNbVhMkWZON29iNJJPhizGhv4LabrXIhHJbUOA4KSKSljU6pnXD8ULF8vqjfZ7CZW2d5QMSWaWnwA8IWb5ON45b1bxE5OgQvbzi3D1+aRv8A8hx/RES7XRZ3tHi80oYD4WCv7jq4/IeiMT0/pfFJrlZGo4KmDqrGamnyKvEIrNNlX8I/Vu/hxQ+NWoXUR0+iUEM2nJmnkP8AOfhp9F2LpRVQmyTz19+qsRBIQQz6OJ4NJ+n1CCoriG1GT0r3kIWg6SSSSGSSCSSARTuCeYhV8Ewu0pAKN1EdE5jtCD++CawWujRAcY4qfDHfy4/v1VcFWMNVO6Nv4tH1QFYhJPl9opiAcwJ2INn0TsPv3JYvePJI0QTi7TyKYnDcgOk6+aRC6w6eS65ARKWJ5ANeSjIT5G1QQIjStKl3RMk2Eb4gtDh8RQWegNIlHPQU9K4q/Lj8oLjw1rrwHqVmZHkmzqTqfPireOm0A56n6fVUlrM4zu9pwcpHSeEqFK1pg5hUrpND+96gStAJTROUKc0oC7i5vuwOg+Z/QKgpJn3++ijQZJJJIJ//2Q=="/>
          <p:cNvSpPr>
            <a:spLocks noChangeAspect="1" noChangeArrowheads="1"/>
          </p:cNvSpPr>
          <p:nvPr/>
        </p:nvSpPr>
        <p:spPr bwMode="auto">
          <a:xfrm>
            <a:off x="155575" y="-868363"/>
            <a:ext cx="2514600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nondescrip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228600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phlegmatic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523999"/>
          </a:xfrm>
        </p:spPr>
        <p:txBody>
          <a:bodyPr>
            <a:noAutofit/>
          </a:bodyPr>
          <a:lstStyle/>
          <a:p>
            <a:r>
              <a:rPr lang="en-US" dirty="0" smtClean="0"/>
              <a:t>(adj.) slow-moving, sluggish, unemotional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Synonyms:  lethargic, indolent, torpid, stolid, impassive</a:t>
            </a:r>
          </a:p>
          <a:p>
            <a:endParaRPr lang="en-US" dirty="0" smtClean="0"/>
          </a:p>
          <a:p>
            <a:r>
              <a:rPr lang="en-US" dirty="0" smtClean="0"/>
              <a:t>Antonyms:  emotional, sensitive, thin-skinned, excitable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2466" name="AutoShape 2" descr="data:image/jpg;base64,/9j/4AAQSkZJRgABAQAAAQABAAD/2wBDAAkGBwgHBgkIBwgKCgkLDRYPDQwMDRsUFRAWIB0iIiAdHx8kKDQsJCYxJx8fLT0tMTU3Ojo6Iys/RD84QzQ5Ojf/2wBDAQoKCg0MDRoPDxo3JR8lNzc3Nzc3Nzc3Nzc3Nzc3Nzc3Nzc3Nzc3Nzc3Nzc3Nzc3Nzc3Nzc3Nzc3Nzc3Nzc3Nzf/wAARCADNAIgDASIAAhEBAxEB/8QAHAAAAQUBAQEAAAAAAAAAAAAAAgABAwQFBgcI/8QAQRAAAQMCBAMGAwcCAgoDAAAAAQIDEQAEBRIhMRNBUQYiYXGBkQcyoRQjQrHB0fBS4SQzFiU0U2JzgoOSotLi8f/EABkBAQEBAQEBAAAAAAAAAAAAAAABAgMEBf/EACARAQEBAAICAwADAAAAAAAAAAABEQISAzEEISITQVH/2gAMAwEAAhEDEQA/APNkoKWgIlQHtQtOrQ33kTEkRzqZ1R1JUSYqtMJykE8p35mstCdfYQ7lWVAxJ0/nWl9rts0lyB0KSKrYmjI6g9UxPrVEnrTDWwLi3/3yd/H+cqcLZVAS4knoD/OlZKUlW5ypG5PKjERlTICvw7FXieg/njTDV5b6UghtcDbi8/JPj4/lzrKWlIgaa/LMx4nx/eoVKM797kY0Hl+9CEkkmPM1USJBV46n0pFYIISoEGZM6n2pkNqMtp08DGvvVxeS2bh0E3QBESRlEbnpz00PWBuDMoRbth91KUnNKUbqMeJn9vPak4FPIVd3iyhnXIlPzLPMJn6qOnmYFOrKyRcX5Lr6wFIYJgqEaFcRlT0AgnwGpo3D7lw4XHVEq26QBsAOQHSgjKyVGEbeNMFGdRHrTgCTryFCd6CZq4DZ1CifKthpRz6CTIj3rEWNvFI5VrWqyplBgg5dTUqyhKe4lUanQpG1KjIQFqC9gSB70qy0ke+Yjl+dQg8T7sGFGddo1FSkSYB12qBtKg7IMbiYmtMgxD7xlsgKJSqCI9/yqkWikgmSlXylPPw86uvpUGlKWTMyQNxyqmhwoBTuhWikk7j9KqGUvUDugjUADRP96ScykK5gaq6x40S2tM7ZKkEgTzB6Edfzom21pWFQZEfLrG/9/wCaUAJRpKjA0qRtBcWlsIBBIEgE77afpvVy3bQ5AylOZOwUAJgaiJIPgf7VGVF//DWqM4MkrO5A5ydhzJMePQA/E4ITb2/3j0hOdImNZgR8xnz8JOtCpbeHmTkeu/8AySyfyUv3A8TsLtwi1SpqzUFOKBDlwOY5pR0HU7nwGhzzQJa1LcUtalKUoypSjJJ6zS50Ma0U92KIcb0jv6U4iTPQUtNaB3DOUjSBFa2HJCrdP/EPymshf+UnQ6eFa+FyLZE7gmPepfS8faRwDPP4V6n1FKnUnMtCUiSSEgePy/oKVZxvQOERm2PWTUTQhYUvbfvaijPd+fvAjTptUKpgBSiRyHjWmE9448+hfHWtWndKidf3rLjUQQDO5MR61qrcBCsgIzJiSJI/n6UeHow69eLYbUy7mlsF090TM/Kc0DcROk7TFgz2vuSFJdQlWygpRAIjmN4/WNqsqbZgupSkJCU5hlJKfc+IGgA0G2hPQudnUMN2w4oU0paCXGnQmZJA0CZ9QTU+JdmEKbQuyXkcRIJUpSioTGpM+22vMVRxxC3uItACGk6qk6TrE8p6ADyo1XBeZLCSGyogqUqPvjpoo+eo5dddaWIF1LoZcZLIbJHCjRKufv8AwxFVJ0jl0qAFpUlRSoEKSYIO4PjQkVYW5xGwlxOYpEIVzHgeo/Ly0qA0AHenyHIVSImKR3p50igcCSTVyzsxctLKX2w6CAlkpVmXPSAR71TQe9tNatufsyi84oEtqjh5SCdJ20I5fwGiCTaMNsEcK4U81lKgpEBKuhEyP5I6aVyJuRmcC1qSjOkNcMI7o0CeX05aCqt7jd3dula33Q4hJStxsEK4ZOxIgSJIk9Y6VOgo+0PFi4cukKWSHXUwVa7nX/8AelTl6a4+0+DpQMRSpxAcQylbhBRIkDSfWKVWA60nD1AHhvqJzR+JGnP3pVFc7MtpJ5D1NNPeTG0idKSD90n60yYzpUdfCqysnh/ZZUg8Trm09oqo0yh4lDRLd2lctnNAd5gA8ldOvnEz5glsgkQSdelZ96EZ3ChMIOqQTMCqOjwjHlfd2d2CcrqCRBJJDgJKRGivmlPOZGsg9006laWiXkucfOWygd1ZACiRvHvXleZN+AHFBF2ICHCYDvQKPJXQ89j1roezHaN23fFreBW5SpKtCowR6L6/1RyVqbEdBieAoxi/uEKDvETbNqbIEzKnd/DbbnsevA4phd3hj62rxhbShqAocuR8tNDzr06zxK2tsTQ6S463cWKMpTCpyqMzMa6kbTOlS43aWvaFLDDVuorLkqeUytPDTBnUgDppOtLB4+DBIoCE6kH0PKtvHuz1zg94WnChSYzZkGQB1/m3PkTilACTLjZ02BmooWmi68EJIBPU6Cp7yxXbBKpCkExI61o2rIt7dK0o7yxKnMs+lE+tL1q8haUjukjKNiNa5XyfrH1OHweF8Ftv6ZFo+ba4bfSAVNqCgCJEirovEu3D11eo461yrICU5VSNZFVLKyuL57g2zZUuNgQOYG5051vWPZfEcRbeXbJZAbgrSDGsnRA/Hty0JPlXV8pmWqDcLbZdW0jjqy53FxwxMZ1AHlM671un7LaJQq1QC0kJASolUiZ16yI8NdKxsOwi4u8XThiGszzjhbK+SYMqUPISf711vabDvs+ILXbsOC1SAkKUDE89xqYHKfpUqz2wVvFbpVplykDTb+RSqJRjMYgCaVYbUG/8sb9NqS9E6QIr2Rr4X4IhASXbo/8AXFWG/hx2eT8zDrnm+quvWsa8WbBWDC0pj8Tk5daqXYBGmpIMgDT0r6DsuxeA2Sy5b2AQoiJ4iifcmp3OyuCPRx8Ntno24iM0e9MR84HbWrjakX8NPKAuAIQ6ToobZV9NNAo+R0gj6Fb7L4G18mEWI/7Cf2qy3g2HMklmwtkE/wBLSRTB4z2Ixm7s8VcS/Y3V26hgt5WkKUsEKBkj0ifKa69OIXz2INuM9ncYDgbKYccShopOozFWkjbefCvQU2rSZKW0Cd4TvUgbHIAR0q4PM8XaxbGcNXb/AOiJb4wKWy682lTR1AVGhHn+9c8v4YYkHP8AbWA1uSUKCo8hI+te28Osi6YTi32tpvF3mkoVwyixdShxpY3zK1M+BgAddwweKOMsWyDZIvUupZXlLrYBSoDQxrqCaoYUmxdxVVvf3htbAhYLqUlShpoBAO+21aHaLsjjuBuu8RtVzbKV3LlkZswOxKdwT4j1rl3GlMmFNuBe0KSRXKcJv29F8vKT8vT+z3ZLs7iTihguOLdWmFXDakwspkbAgRrGutdyx2Xw1i3et2mSht5KUuBpRQTlMgyNf3rxXsRixwTtHZ3riihhKsjxgkcNWitug18wK+iWy262lxpaVtrAUlSTIUCJBHhXV52VY4Nh+HrK7SzabWpOUrCe8R4mrD1q280tp1tCm1iFJUmQobajnV8ppBPn70HJvdh8CuHlOLsj3plKXFJSPIA6Uq63KKVMiDilFV139u2JUrTqTVdWOYekSblmP+YP3qq0Ipsp5DWsd3tThDKgF3tuPN0fvUbva7CGWwty8aCTtBk0RvZTzpR4VyS/iDgiZyXClgfiQ0oj8qhd+I+EJBIU8UjXMGTHlTR2eWlFcOPiLZKzfcXA0kEoH70A+JNiolDdtcLUPADnHWpsMruHloZaW66UhtCSpZUYAAEmfQGvK+wWI4Mhu6xW4vEN4tfKU7crclCUS4YSJMEyeXUbVdxn4gs3GFXlum1eTxmHGwskd0lJHXxryttYRl4rRU0lWbiJMFIgba6aipsXP9drjFldXeJXji3WlPZs6+G8VQnfVRjKAPSuJxd8OhIbXLYWSiVaxrv1/tVe6vS6lLTJWlkGcpOpnXXrqTrVOOY+lYnD9a9PL5XK+Ppn0nbClQEgqM7Cvprs8w5Z4DhttdGH2bVpDg6KCACPTavnDAsQdwvE2LprLnQYGdAUBOkwdJG9da52xxt3vHEVIgkdxCQDr5Vu8sebNe4laBuoe9CXW07rSPWvB19p8acBjFLkjnkifoKBvtBijy3A9fXakp0T3lT6kVO8Xq9647Q/Gn3pV4DbYliDralKubooJJB4p1HLnSqfyRelOq+cKtS64kH+neoF3Cl3ZULcgcPdRCeem9OHlJT3GyQNNVAfrTNuOpeLqkIIyZQM2uhJ6eNc9bvFXurlxLiWkMBKlKEd7Q6+VTZL0oJ4DKQExGck/lTXdw9wiFhpEQqASo6GYqVd8ELEB1czCQgyfertScUGGs3JtwoBrKSSCoEmrD1o68lTaloTI3Sk6fWq9leut2iGhbOlSU/MSADrU/2p1KzKNIE61jlbrU4wny6VLD12lMJHfLSR5+tZgu1oadSi92JyjKJVz10q1d3ae6sKlR5eHWaiduG3bcpSgJnU90desfWtTUyDcaS7KXL8kkbZhrU2HYdbvsu5nVnvZQQvSI5iYOpqu08gXQHDROU5UpipCw6pxPBtXiS4PkbKuvhV2pjDeTw3VNqQQUkgyDy0qPQE1auLp9DipylPy5SkERPTrVV1xTqsyiJ6AACuv2xZP6SMK++QdDrsdjXYoQkWEJCfkHLwrkWrV4tpcLTmRSsqVZTBPSu3wnsxjuJ2DD7DIFutAIdW6hObloKzzmrxqoS2hoq3nkkVUaKjcPBKnEZsp+USO74+VdIrsJj6ZKbZlWmg+0p1qC17B9o8z2e0QjMuUnjogD3rHWt7GEywlllSHHlqAEDWAB5Uq6Rfw97QLJV/gyY0+/P/AMaVOtTYzsP7L9obtz7nDXm06wp+G0j3/atZz4f48W8yTYlUfLxlD80167kHQU4RHQV06RntXi6fh12hXIUqzQOpeJ/JJq2z8NcZzku4hZAECCErV9IFevZfH6Usmu/0p1idq8xt/hq/ml/FhERDVtB9yqryPhnhZUS/d4g5O4StCB9Ek/WvQcvWlkFOkO1cGfhjgJOYfbp6G4/+taeH9hOz9jHDwxhxQ/HcS6f/AGkV1GUdB7UhqdBWsjP2q29izbpCWGmmgBA4aAn8qnQ2oqAClbjY1Icw6e1BxFplWXbX21oPnDtNYLRily8hkotnnlraASQMuYwB6flWVZ2dzd3bFjbJ4zz6whtCTErO0VexS+TeuqVupRlwlchZJ5T8o/vrXTfB6yZu+2BuLiFqtbdbzaSdlSlIPoFE0GZYrac4Tr2HthLLQSlLhMLI+YmI5nUftXqnwxX/AKmetEABq2eIQJmAqSR5AzXG/FDD1YXjzuItWcWN2lMuJCCkvQc2kEiROmkzM1X+FuOC27S29kp0JaukqbIUmO8ZIAOpievWOlB7Zl60sg8KfKk6xTwKoEJpUVKiGFNwxzk+ZoqYmOdFLLA0p9qESrQfWnCSNSok0DzBgxTyKAJAkgDXeioEQKUgUJBHM1GpRB6igmkGmUkqSRIEgiTtUSVDcGi4qf6veg+Wr1h+2vXba4bLbrTimlojZQMEV6N8F7cs43euLW0qbM6JXKkDOgSRHMg+UajUVU+MGDs2WPIxK3WSjEElTiE7hxAAJ8iMvsao/C/Hjg+NupdtFPJu0ZFqSdUAEqkdR19PWDuPjJaJdwaxvMji27d9SXchkAKToT6piT1ryPDW+HetOcQthpaVZ0DNGukdTX0Kq9bukqZWyh1l4ZFJOspNeRdqeyzOG4wGGnwzZlIUlx4fKnbfQK18ZmJ3oPb7V9FzbM3LK87LqErQs6FQIkGPWpwsVk4DiLF7g9k8wA2hTCRw/wCmNCPQg1pJ1MgaVRKJ6UqAq0pUElIelMoaaUInwoDmKbMk0KgajCVmaCwIpRUaAQNaOaAVKiqyrgZoMVZIB3oOEmZAoKbl60h1LWZIWrYUalrKSMtDiOFt37IQtamlpUFIdbAzIIO4ny51bDRgZlFR5mIn05UGYu2U6k8ZCVCCBm8eVZiezmFoWXLeytmnNQS2ylMzoRoP1rplNApKSJB3BqNu1ZaEIbAEzrrr61Bn22GtZfvBm8JgVcTbANcNITl1gHUVaSgCiAFUZNrYLtkhtSuIkSc/NSiSST6k/SriJSIB96skeNMW0ncTQRIIO+nnSqXIAdBSoDM8hQBCplVHTTQIkDQ06SCJBqNxoLVKlGOlGEwABQOokDQTUcqP4T7UetPqKBkpMa0+1ONaVAxFITT0poFypop6YmgYikKYrSOdCVidJoJJA5igUsdR70Jzq2GlElMfMNaAhtSpwZ5UqIBa8o0E1EHlkmUVMCDyFIiaKgD5KjmTFSoVO6hNMppKhBoRbgGQpQ9aCUHyNOTTJEDr6U+lA4EUqGTNFNA9KKaaAuJmMw96CSKHLQZtd6fipHWgLhp5im0TsKDjJPOnQqRO9A8qmiBNMdqYKigOlTAg0qIEU9MKc0U9KgJNEKB6WlKlQLSmUJ2NKKeNKAUpM6kU6kJUNR7UxJFFNBElkJnUmaXBHjUtOKAAhI5UjA20p11GtNEFNICaACKkFA4ApUxpUH//2Q=="/>
          <p:cNvSpPr>
            <a:spLocks noChangeAspect="1" noChangeArrowheads="1"/>
          </p:cNvSpPr>
          <p:nvPr/>
        </p:nvSpPr>
        <p:spPr bwMode="auto">
          <a:xfrm>
            <a:off x="155575" y="-1257300"/>
            <a:ext cx="1743075" cy="2619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68" name="AutoShape 4" descr="data:image/jpg;base64,/9j/4AAQSkZJRgABAQAAAQABAAD/2wBDAAkGBwgHBgkIBwgKCgkLDRYPDQwMDRsUFRAWIB0iIiAdHx8kKDQsJCYxJx8fLT0tMTU3Ojo6Iys/RD84QzQ5Ojf/2wBDAQoKCg0MDRoPDxo3JR8lNzc3Nzc3Nzc3Nzc3Nzc3Nzc3Nzc3Nzc3Nzc3Nzc3Nzc3Nzc3Nzc3Nzc3Nzc3Nzc3Nzf/wAARCADNAIgDASIAAhEBAxEB/8QAHAAAAQUBAQEAAAAAAAAAAAAAAgABAwQFBgcI/8QAQRAAAQMCBAMGAwcCAgoDAAAAAQIDEQAEBRIhMRNBUQYiYXGBkQcyoRQjQrHB0fBS4SQzFiU0U2JzgoOSotLi8f/EABkBAQEBAQEBAAAAAAAAAAAAAAABAgMEBf/EACARAQEBAAICAwADAAAAAAAAAAABEQISAzEEISITQVH/2gAMAwEAAhEDEQA/APNkoKWgIlQHtQtOrQ33kTEkRzqZ1R1JUSYqtMJykE8p35mstCdfYQ7lWVAxJ0/nWl9rts0lyB0KSKrYmjI6g9UxPrVEnrTDWwLi3/3yd/H+cqcLZVAS4knoD/OlZKUlW5ypG5PKjERlTICvw7FXieg/njTDV5b6UghtcDbi8/JPj4/lzrKWlIgaa/LMx4nx/eoVKM797kY0Hl+9CEkkmPM1USJBV46n0pFYIISoEGZM6n2pkNqMtp08DGvvVxeS2bh0E3QBESRlEbnpz00PWBuDMoRbth91KUnNKUbqMeJn9vPak4FPIVd3iyhnXIlPzLPMJn6qOnmYFOrKyRcX5Lr6wFIYJgqEaFcRlT0AgnwGpo3D7lw4XHVEq26QBsAOQHSgjKyVGEbeNMFGdRHrTgCTryFCd6CZq4DZ1CifKthpRz6CTIj3rEWNvFI5VrWqyplBgg5dTUqyhKe4lUanQpG1KjIQFqC9gSB70qy0ke+Yjl+dQg8T7sGFGddo1FSkSYB12qBtKg7IMbiYmtMgxD7xlsgKJSqCI9/yqkWikgmSlXylPPw86uvpUGlKWTMyQNxyqmhwoBTuhWikk7j9KqGUvUDugjUADRP96ScykK5gaq6x40S2tM7ZKkEgTzB6Edfzom21pWFQZEfLrG/9/wCaUAJRpKjA0qRtBcWlsIBBIEgE77afpvVy3bQ5AylOZOwUAJgaiJIPgf7VGVF//DWqM4MkrO5A5ydhzJMePQA/E4ITb2/3j0hOdImNZgR8xnz8JOtCpbeHmTkeu/8AySyfyUv3A8TsLtwi1SpqzUFOKBDlwOY5pR0HU7nwGhzzQJa1LcUtalKUoypSjJJ6zS50Ma0U92KIcb0jv6U4iTPQUtNaB3DOUjSBFa2HJCrdP/EPymshf+UnQ6eFa+FyLZE7gmPepfS8faRwDPP4V6n1FKnUnMtCUiSSEgePy/oKVZxvQOERm2PWTUTQhYUvbfvaijPd+fvAjTptUKpgBSiRyHjWmE9448+hfHWtWndKidf3rLjUQQDO5MR61qrcBCsgIzJiSJI/n6UeHow69eLYbUy7mlsF090TM/Kc0DcROk7TFgz2vuSFJdQlWygpRAIjmN4/WNqsqbZgupSkJCU5hlJKfc+IGgA0G2hPQudnUMN2w4oU0paCXGnQmZJA0CZ9QTU+JdmEKbQuyXkcRIJUpSioTGpM+22vMVRxxC3uItACGk6qk6TrE8p6ADyo1XBeZLCSGyogqUqPvjpoo+eo5dddaWIF1LoZcZLIbJHCjRKufv8AwxFVJ0jl0qAFpUlRSoEKSYIO4PjQkVYW5xGwlxOYpEIVzHgeo/Ly0qA0AHenyHIVSImKR3p50igcCSTVyzsxctLKX2w6CAlkpVmXPSAR71TQe9tNatufsyi84oEtqjh5SCdJ20I5fwGiCTaMNsEcK4U81lKgpEBKuhEyP5I6aVyJuRmcC1qSjOkNcMI7o0CeX05aCqt7jd3dula33Q4hJStxsEK4ZOxIgSJIk9Y6VOgo+0PFi4cukKWSHXUwVa7nX/8AelTl6a4+0+DpQMRSpxAcQylbhBRIkDSfWKVWA60nD1AHhvqJzR+JGnP3pVFc7MtpJ5D1NNPeTG0idKSD90n60yYzpUdfCqysnh/ZZUg8Trm09oqo0yh4lDRLd2lctnNAd5gA8ldOvnEz5glsgkQSdelZ96EZ3ChMIOqQTMCqOjwjHlfd2d2CcrqCRBJJDgJKRGivmlPOZGsg9006laWiXkucfOWygd1ZACiRvHvXleZN+AHFBF2ICHCYDvQKPJXQ89j1roezHaN23fFreBW5SpKtCowR6L6/1RyVqbEdBieAoxi/uEKDvETbNqbIEzKnd/DbbnsevA4phd3hj62rxhbShqAocuR8tNDzr06zxK2tsTQ6S463cWKMpTCpyqMzMa6kbTOlS43aWvaFLDDVuorLkqeUytPDTBnUgDppOtLB4+DBIoCE6kH0PKtvHuz1zg94WnChSYzZkGQB1/m3PkTilACTLjZ02BmooWmi68EJIBPU6Cp7yxXbBKpCkExI61o2rIt7dK0o7yxKnMs+lE+tL1q8haUjukjKNiNa5XyfrH1OHweF8Ftv6ZFo+ba4bfSAVNqCgCJEirovEu3D11eo461yrICU5VSNZFVLKyuL57g2zZUuNgQOYG5051vWPZfEcRbeXbJZAbgrSDGsnRA/Hty0JPlXV8pmWqDcLbZdW0jjqy53FxwxMZ1AHlM671un7LaJQq1QC0kJASolUiZ16yI8NdKxsOwi4u8XThiGszzjhbK+SYMqUPISf711vabDvs+ILXbsOC1SAkKUDE89xqYHKfpUqz2wVvFbpVplykDTb+RSqJRjMYgCaVYbUG/8sb9NqS9E6QIr2Rr4X4IhASXbo/8AXFWG/hx2eT8zDrnm+quvWsa8WbBWDC0pj8Tk5daqXYBGmpIMgDT0r6DsuxeA2Sy5b2AQoiJ4iifcmp3OyuCPRx8Ntno24iM0e9MR84HbWrjakX8NPKAuAIQ6ToobZV9NNAo+R0gj6Fb7L4G18mEWI/7Cf2qy3g2HMklmwtkE/wBLSRTB4z2Ixm7s8VcS/Y3V26hgt5WkKUsEKBkj0ifKa69OIXz2INuM9ncYDgbKYccShopOozFWkjbefCvQU2rSZKW0Cd4TvUgbHIAR0q4PM8XaxbGcNXb/AOiJb4wKWy682lTR1AVGhHn+9c8v4YYkHP8AbWA1uSUKCo8hI+te28Osi6YTi32tpvF3mkoVwyixdShxpY3zK1M+BgAddwweKOMsWyDZIvUupZXlLrYBSoDQxrqCaoYUmxdxVVvf3htbAhYLqUlShpoBAO+21aHaLsjjuBuu8RtVzbKV3LlkZswOxKdwT4j1rl3GlMmFNuBe0KSRXKcJv29F8vKT8vT+z3ZLs7iTihguOLdWmFXDakwspkbAgRrGutdyx2Xw1i3et2mSht5KUuBpRQTlMgyNf3rxXsRixwTtHZ3riihhKsjxgkcNWitug18wK+iWy262lxpaVtrAUlSTIUCJBHhXV52VY4Nh+HrK7SzabWpOUrCe8R4mrD1q280tp1tCm1iFJUmQobajnV8ppBPn70HJvdh8CuHlOLsj3plKXFJSPIA6Uq63KKVMiDilFV139u2JUrTqTVdWOYekSblmP+YP3qq0Ipsp5DWsd3tThDKgF3tuPN0fvUbva7CGWwty8aCTtBk0RvZTzpR4VyS/iDgiZyXClgfiQ0oj8qhd+I+EJBIU8UjXMGTHlTR2eWlFcOPiLZKzfcXA0kEoH70A+JNiolDdtcLUPADnHWpsMruHloZaW66UhtCSpZUYAAEmfQGvK+wWI4Mhu6xW4vEN4tfKU7crclCUS4YSJMEyeXUbVdxn4gs3GFXlum1eTxmHGwskd0lJHXxryttYRl4rRU0lWbiJMFIgba6aipsXP9drjFldXeJXji3WlPZs6+G8VQnfVRjKAPSuJxd8OhIbXLYWSiVaxrv1/tVe6vS6lLTJWlkGcpOpnXXrqTrVOOY+lYnD9a9PL5XK+Ppn0nbClQEgqM7Cvprs8w5Z4DhttdGH2bVpDg6KCACPTavnDAsQdwvE2LprLnQYGdAUBOkwdJG9da52xxt3vHEVIgkdxCQDr5Vu8sebNe4laBuoe9CXW07rSPWvB19p8acBjFLkjnkifoKBvtBijy3A9fXakp0T3lT6kVO8Xq9647Q/Gn3pV4DbYliDralKubooJJB4p1HLnSqfyRelOq+cKtS64kH+neoF3Cl3ZULcgcPdRCeem9OHlJT3GyQNNVAfrTNuOpeLqkIIyZQM2uhJ6eNc9bvFXurlxLiWkMBKlKEd7Q6+VTZL0oJ4DKQExGck/lTXdw9wiFhpEQqASo6GYqVd8ELEB1czCQgyfertScUGGs3JtwoBrKSSCoEmrD1o68lTaloTI3Sk6fWq9leut2iGhbOlSU/MSADrU/2p1KzKNIE61jlbrU4wny6VLD12lMJHfLSR5+tZgu1oadSi92JyjKJVz10q1d3ae6sKlR5eHWaiduG3bcpSgJnU90desfWtTUyDcaS7KXL8kkbZhrU2HYdbvsu5nVnvZQQvSI5iYOpqu08gXQHDROU5UpipCw6pxPBtXiS4PkbKuvhV2pjDeTw3VNqQQUkgyDy0qPQE1auLp9DipylPy5SkERPTrVV1xTqsyiJ6AACuv2xZP6SMK++QdDrsdjXYoQkWEJCfkHLwrkWrV4tpcLTmRSsqVZTBPSu3wnsxjuJ2DD7DIFutAIdW6hObloKzzmrxqoS2hoq3nkkVUaKjcPBKnEZsp+USO74+VdIrsJj6ZKbZlWmg+0p1qC17B9o8z2e0QjMuUnjogD3rHWt7GEywlllSHHlqAEDWAB5Uq6Rfw97QLJV/gyY0+/P/AMaVOtTYzsP7L9obtz7nDXm06wp+G0j3/atZz4f48W8yTYlUfLxlD80167kHQU4RHQV06RntXi6fh12hXIUqzQOpeJ/JJq2z8NcZzku4hZAECCErV9IFevZfH6Usmu/0p1idq8xt/hq/ml/FhERDVtB9yqryPhnhZUS/d4g5O4StCB9Ek/WvQcvWlkFOkO1cGfhjgJOYfbp6G4/+taeH9hOz9jHDwxhxQ/HcS6f/AGkV1GUdB7UhqdBWsjP2q29izbpCWGmmgBA4aAn8qnQ2oqAClbjY1Icw6e1BxFplWXbX21oPnDtNYLRily8hkotnnlraASQMuYwB6flWVZ2dzd3bFjbJ4zz6whtCTErO0VexS+TeuqVupRlwlchZJ5T8o/vrXTfB6yZu+2BuLiFqtbdbzaSdlSlIPoFE0GZYrac4Tr2HthLLQSlLhMLI+YmI5nUftXqnwxX/AKmetEABq2eIQJmAqSR5AzXG/FDD1YXjzuItWcWN2lMuJCCkvQc2kEiROmkzM1X+FuOC27S29kp0JaukqbIUmO8ZIAOpievWOlB7Zl60sg8KfKk6xTwKoEJpUVKiGFNwxzk+ZoqYmOdFLLA0p9qESrQfWnCSNSok0DzBgxTyKAJAkgDXeioEQKUgUJBHM1GpRB6igmkGmUkqSRIEgiTtUSVDcGi4qf6veg+Wr1h+2vXba4bLbrTimlojZQMEV6N8F7cs43euLW0qbM6JXKkDOgSRHMg+UajUVU+MGDs2WPIxK3WSjEElTiE7hxAAJ8iMvsao/C/Hjg+NupdtFPJu0ZFqSdUAEqkdR19PWDuPjJaJdwaxvMji27d9SXchkAKToT6piT1ryPDW+HetOcQthpaVZ0DNGukdTX0Kq9bukqZWyh1l4ZFJOspNeRdqeyzOG4wGGnwzZlIUlx4fKnbfQK18ZmJ3oPb7V9FzbM3LK87LqErQs6FQIkGPWpwsVk4DiLF7g9k8wA2hTCRw/wCmNCPQg1pJ1MgaVRKJ6UqAq0pUElIelMoaaUInwoDmKbMk0KgajCVmaCwIpRUaAQNaOaAVKiqyrgZoMVZIB3oOEmZAoKbl60h1LWZIWrYUalrKSMtDiOFt37IQtamlpUFIdbAzIIO4ny51bDRgZlFR5mIn05UGYu2U6k8ZCVCCBm8eVZiezmFoWXLeytmnNQS2ylMzoRoP1rplNApKSJB3BqNu1ZaEIbAEzrrr61Bn22GtZfvBm8JgVcTbANcNITl1gHUVaSgCiAFUZNrYLtkhtSuIkSc/NSiSST6k/SriJSIB96skeNMW0ncTQRIIO+nnSqXIAdBSoDM8hQBCplVHTTQIkDQ06SCJBqNxoLVKlGOlGEwABQOokDQTUcqP4T7UetPqKBkpMa0+1ONaVAxFITT0poFypop6YmgYikKYrSOdCVidJoJJA5igUsdR70Jzq2GlElMfMNaAhtSpwZ5UqIBa8o0E1EHlkmUVMCDyFIiaKgD5KjmTFSoVO6hNMppKhBoRbgGQpQ9aCUHyNOTTJEDr6U+lA4EUqGTNFNA9KKaaAuJmMw96CSKHLQZtd6fipHWgLhp5im0TsKDjJPOnQqRO9A8qmiBNMdqYKigOlTAg0qIEU9MKc0U9KgJNEKB6WlKlQLSmUJ2NKKeNKAUpM6kU6kJUNR7UxJFFNBElkJnUmaXBHjUtOKAAhI5UjA20p11GtNEFNICaACKkFA4ApUxpUH//2Q=="/>
          <p:cNvSpPr>
            <a:spLocks noChangeAspect="1" noChangeArrowheads="1"/>
          </p:cNvSpPr>
          <p:nvPr/>
        </p:nvSpPr>
        <p:spPr bwMode="auto">
          <a:xfrm>
            <a:off x="155575" y="-1257300"/>
            <a:ext cx="1743075" cy="2619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AutoShape 6" descr="data:image/jpg;base64,/9j/4AAQSkZJRgABAQAAAQABAAD/2wBDAAkGBwgHBgkIBwgKCgkLDRYPDQwMDRsUFRAWIB0iIiAdHx8kKDQsJCYxJx8fLT0tMTU3Ojo6Iys/RD84QzQ5Ojf/2wBDAQoKCg0MDRoPDxo3JR8lNzc3Nzc3Nzc3Nzc3Nzc3Nzc3Nzc3Nzc3Nzc3Nzc3Nzc3Nzc3Nzc3Nzc3Nzc3Nzc3Nzf/wAARCACYAPUDASIAAhEBAxEB/8QAHAAAAAcBAQAAAAAAAAAAAAAAAAIDBAUGBwEI/8QAPhAAAgEDAwEGAwUGBgEFAQAAAQIDAAQRBRIhMQYTQVFhcSKBkQcUMkKhFSNSscHRM2Jy4fDxghckJUNTVP/EABoBAAIDAQEAAAAAAAAAAAAAAAACAQMEBQb/xAAuEQACAgEDAwMBCAMBAAAAAAAAAQIDEQQSIQUxQRMiUWEUMnGBkaGx0QZC8OH/2gAMAwEAAhEDEQA/AJq4htyUU27Lc5wsxbap+XWrdpNhcW9qFaSPL8jbzijnS7OYfENrE5LKxyfqKlIY40jCh8gDGWOaG+CRnLYyyzRuJNhTrgYDUabduw7OP9P/AFUgiMPzIV8OKOvB5b5YqCCt6s8osXVVEhPAIHPzHjVJutKuAd5ikOeehxWsGJGYkxru/i21yRUC5lCnHXinjZtFxkznS+z08q97NJ3MeerZ/wC6sUWiaaJVMm1ywxgqSD7Un2n1qw0SBri9lj35/d26kbm9SSDj5D5msz1L7UNUuJ4o9Pso424ZWJwceAPHOQD5Ukrm2WKs1v7rpttIqJboCPMGpIxk4WNhGeowKwW47d6ss0gDtcMeWl27AvQ4Xrx/PNaH2c+0bSpbSC21C5+73RXhZU2rnyyOKrVuWM6+C23ekRXK94Bsmx+LHX9Kgxod48jd6EUeeCSasthcm+0+3u1C7Z4lkCt1GRmlczDhUjI8t1WqTRUU2bS5wCu3ATo+M5oiaPO0Y23MZJPKkEEVd5I2cjchOeo3CiCGOPlLbPnim3sMFPTTb0ZjeE9PxZ3A1yG0Fs+L1XCnpsOKuYVGHxQEH1FcktImHIYe/So3AVBdMieUql4yB+mUpreWM1mdhIfd0YDxq7iIRHayIR4fCBSF5apdQsrKDjlSo/CalTAoFyJ7UgXEDxMeQT4/SkULXb7VUsfbmrINGOpSBJpnKp0I6VI6Zpdnalk7vdIPzEYp98VyBWJNNubILJ3bGMjLEqcCkGabUmxbRMSP4Fq93tq8gCrGpiPUBuD7io3TLaWyunJRYY24wBgH54qN67gV240q9t7YSThQvvk0ytrSe6JSOOVj7Gr3dGMSFGZXR+sbcg/SlbfaGAiiVMccPmhT4JM/nsrmzP7yCQDyINca83xBQuceJrSWTe37xV4/CxwaiLrs9aT3xkuVOxugX4QT8jUbk+5JR0bFxG7KAuep6VNX9vc3Wntb2wLBviACnB9j0qZm06KzhdorFXjToSc5FK6TqUUhWFLeNT/CoxUN/AGeW2km5aVLubu+7/iFL6VpJuzJawyIyseQ2QDitC1Kxsg5nktmVj1ZenzFVbVLKZrlLiyngRE5HRWz5Gp3ZJyQ132Qiu3HeWRilT4W2YAb1oVKy35lO64uxE44I2sc/ShS8gaEkePwk49G/vSgjH5iD7gU0+6sPwyEHw5rqJeLx3kbL/mU0go9VQp4UD1HFGwc5603RrgHBSMjzzS43keHyqQOTM6xkxpufwHnWPfaR2qmtO+hjW4WUMRvkldOfRAcY69fOtgcuPGsg+27SczWuptErbxsYgfiAGeflST7Dw7mU3l3Pdzl76aW5cqu0yk4A6nA/rRJbpQgiAdpQu0OnXPXJ+dEctOURYWmXHwZHxAZrqpHFZzpNC3eCRdzDqqdTx8hSD9hzZveRJBMquykbkYHGMcEH5CrFDFBcpm+YRyY3oDwHOM4yB06H1qBfVmk72JAEgAVkK4xwpXPzBptf6jLPHsTlgcbl5BHoPD5UkouX0HTSNs7Kdt0e8sdJiuEeKIbZWZCDtA6DPkcAe9aeufMj3rzj9nWk3SXP7Vl4gtlJMhGQD4D1/6rY9L7X2UsDPdytDKilm+EsrYHh68HimrsSe1sd6WycPUjHgntQ1W10+2ee5cqi5HTlj5AeJqgR/a5prxXbvYyROIlktEZ+ZiSRg46EEZ8ePWqc3ay87Xa7etNK0UKxMtrChx3Y5wf9XTNULXrlrp7WRImQtDhwnQvk7iAOmepFHqOU8Gr7HXVQrZ8tmkr2717V3a6OpQW1rGm94YGEfw9M85Yj1z4dKjNZ7UatoOsWt3p+rSz21zCGyJzIkmCQTzxnnHyql3SXX3CC/O7ZbuYZkZdrRO3xDI4O1uSPI5qV7K6jo/7G+6a3aLLJFdYt5WY7Ygw5DAHplevrQ6/ORFrkvbtWPwNV0P7Rrq4st91bpKSPgkztz7gDH0p7pP2kQzd/wDfrSKONJTGrRy43fI+tR2o9mdKk0y+j09Y7GS1ZFzbksJFdQejHrzwR5etVftZ2W/YdhCYblZraV+5KSkCRnHOU/XnwpH6q7Pg1xn06xe6OGzaNI1Gx1K1W6siu1iQfAgjqKdF8syqDjzxWcfY5qk5tZtOexeO3TMhlKkbX4BVs+JGMY8jWoDBHHQ1ohLK5OPqIRrsaj2G4xsClSR403lt4T0dlGc7WBIqQwKGMjGaYpGERDMV7kFQOu2mTWlwsrdycKeemKnNo8zXCD+tSBBPBMWQPIqkdSPGlLkrbxZk429GJ61LtGrHJUGiSQRzLtlQMPDPhQBWrXWt8piZG2Hg5qOuoJbS/d7aHKH4slsiroLdNpRwHX/MKQm063lQgRBTjGV4xU5Arun688b7Lgjb4tS2sxWd7GkkZXefBABuoSdmmWXi6UwnllI5Fc1Lsz30a9xcOpXnb/FUcEkM8emTYF0zxyJwV3f7UKM3ZAvgrJco35sgcmhTcBkvY9qMAMUKMBSEBUAHSlKAA8q7igAD0qG7YaSmsdn7u22B5RGXiz/GvI+vSpocVU/tI7Sv2X7Nz3VttN5J8FvuGQrH8x9v54qH2Gim3hHna/jEEpMeVYApxnGMcVGKriYsWAyCDt4yKstxpV5qLG7tmjlSRA5xIASSBnj3qOgsLg3QtZYSJc4CyDFUKaRpnVKMsMYW0U0zMsIbpgg+9WLQOz8t/IguCFUHJkAAJqbsNESyVmuo0ywyQv8AWnttqNrZzJGVI5+BcfiNVubY0K0uWWm+s7PQexVzLHOyRRRg/vDkMCwyAOPiPIHriq9ewTWcccoY91Iu5JEb8Q/4RU/2g7P3OsdltSvLi5ypsN9lCjfCHHx5PmTtC1TNQRdJ0SCxifvPu0fc7ic7pCSWP1J+lU2RW1PydnpFtisdcfu92daNIdct7zaoaXCT4GC2ejH1zwaJcdk3uuzutXAjMdvp4lnhkIwXZTlgvpt6+30ZapLJ39u1uxZu5KMoPQgqwJ+eK1VklvPs0kaIcFWdwV/HFuy4H/jn6GnoTcstlvVZqqpxiu7wedG1C5S3mtWlfupgqvGxyODkYz0wf50haXLW8pYBXyysVP5sHIp7r42TxQugEsUKxu4P+JjoffHH0qKCHFbjy+Hk07sZ2meRJ0kkAOdrRsAVMecrwf4Tx6YFVvtD2qv9Z1h3SZ/u+/bbREcIu4kceeTnNVqBpopN0DsjdMqak7XQdTlYSouwn4gzvg0jaj3Zqrotu4hFs2Xsn2p7nRPudhY3LTW0ZeRgpk3Nn4mPjzVr7LdvNP1dvu86y2twATidDGG9twBP0rEdJsO0NnKJYNRjt5BwGBbP1FWmx1HtNl01DUbe8Ro2Cd7uOxj0YcZ+h6ZqlWKPk2y6bfJcQZuqujjKMGB6EV3NY7oWs61pOutc3upmaymfMkCwgpjPgc5U4459K1myvbe9i722lV18QOCD6jwrRGakcq2idTxNYHNDPFA0ACaYqATQ6dKFA9KAOdetc4rvhXCaAOHoaJ0yPD1o2a4cUAFK8/7UK423PQUKAOijiiiug80AHBxUH2r7WaR2WtRPq1yEdhmKFOZJPYf1PFTE0qRRPJIQEQFmY+AHJ/SvIuvapdatqU99fTvPNKxJdmyceA9AKhvBbXDdls0u++3W9N8DZaTAlmPySOWkPrkcD6VUftB7fy9so7ES2f3Q228MElLK+7b4Hy21T1ZcdKBVX6dajJbhY4J6x7RpbW0dsIZWTYodlfBGPLIxVr0fU9N1DuQrGWSA4V5hh1/WsyIMbYPFGguZbWbvIZGVvQ9arlUn2GlqJf7G1XRMsZIYqx6kUx/Yun2+mSalJdZvpJAiICWYf6ifD2qnWHbN4lRbmMyKBjKkZ/tUomq6Tq6lpbnYBjKyMU2j28ao2SiXwcJ4wya13tRbWHZm0sbsytdpILi1EZOGXJ4Y/wAJYDjxxUJp8M2sdnUWOQ/eo5CQM/jOSfH3pr9oslrPcacbCKQQQ24jWSRcM4Bzkjw5NW/7DVto7iWa7T4522QbuQpA6j1OSM+lNsU4rBpqulpJz3Lx2EOzvYfVr67/AGhrUUsdgnIiYhJJQOo2+A8zjnqK1DtYZG7A6g2kJ+8jtC8KRjG0rg4A9McDx+dT+oy2UFrJPfyxQwxj4pHYKFHuax3tF9oCXF9NpNpDcfsraRNcNFhp18cjqF9cZPiKuwq0YU7dZZy+P2RkF1erf38t1eHBkYkLEMBR4AA9BUlp8+jRsCVct5yrkfpSuodk7lF77T5Fu4G5UA4fHhx4/Kq9JE0TlJVZHHVWGCKPbYuGWxlfoZe+C/NF+tXtJl3W3dH/AEYH8qcis5hkkhcNE7KR0IPNT2ldonV1iv8ALL4OOo9/Os1mmkuU8nf0fXaZtRtjt/gtqyslPIJCQCWCr60yjKhFlJVtwBUA5BFBnYtuPWsp3W9y4JyC6RemW9ScVLadqctvOssJCMOhXrVVikPFSEEx4xTKTXYy3aWE1ysmo6P2mhu9sV0oil8Gz8LH+lTwlU9GH1rI7a4IPHU8H2q4aBrhj2wXZ3RNwjHqvofStlV+eJHldf0v0/fUvyLcHU9GB+ddDZ6c0kscRUMiLjzFdaNW65B9DWo4gpmuGkhFhs94xHka48Uu7KSjHkaAFOPMVzGRxRAJPzMpNA789AaAOkHPShSRdwf8M/WhQBDdq+1mm9mLUNeyhrmRSYbZWG+T+w9TWcD7Wr+e6cO1pZr1jjVTJnjozH+wrPPtJ1GW97daxM0u9VuWiUZzhU+EAenB+pqsykl92Tz+tJJOXk3UTqrjlw3P6my9oPthivuy0trbWpi1C5V4ZdxyqKRjcvuCfasdc5FI8lsilFYHIPBoxgVSjnCWBMgihuI6UoynqRRNoPQ8+tSI0/AO9yNrjI8/KiFFJ4NKd3kZPzq39lvs91fXLKTUBEYLGLkyOMNIPHYp648Sf1qULJfJV9P0+e/u4rW0heaeVgkcaDlmPStW/wDSO903To9RBE00S757TOXGOdyEcEj+Hx8Dmrb2J0DR+z5imtpreS4YY+JPi59T1P8Avirfq/aXS9Gtlm1G6WIscJHnc7n/ACqOv8qWSWOSa7JKS2Lkwv7ykT9zqaM0c4zHMWDow5/Xnx61PWd1pkNv94FyllJAm4Zz3Uy8fgxyrZx8PT1FVW/1+0k16+s1tQumzTFoUlP+HnkdOg9ulPIIbdw8cIaNVOJYHYsvI/Ep5x1+dYsupnp9q19fu7r9V/4WO91qXtNJDf3U/exIP3VsowkLeJxk5b/MenhxUBqqFkuSqoHCkIzHocEn9M0tpTSQPPaSg4/GjE8+WD5nw/7prd3SQXliJyO7dzI5I4AwRz6c1Q5SlPJvqqrpp2xWPBWGGvWNulrFdSBMEhYmyV8/WofUBfFkkvmlcsDteRs5wcHn+lXvWZbZre3uLKRJO6Pd5UenH8jUX21jibSLGZlHfk4LeOMZrZVdmWGjh67p+ylzjN4XhlNDUdTk+VJdSaOprWefWGW7speGSNrWQ8gbo/bxH9an/HFUXQLhoNSiZQp3EK24dAavbbTyDXP1EMSz8ntehal26dwfeLDI2009ifGKjicc+VPITkDzrOdprJK28nIqVs5DyD0NQkBO4VKWuc5pkYNRBYL52Y1AMn3OZuesZPiPKrF8uPOs3tpWiZWU4ZTkHyq+6XepfWqzL+Po48jW+izcsM8f1HTenPfHsx0wxXCR44+Yo1AjyJFXnNEuM8bT7Vxh492x9jR2HmR9KKAPSgAm4nxI9ClCjkDzb60KAPFszmRy3AJ8AMD6UVWONppaa1mtsd+hUGkDt8Dn5UNYLN2eRQYIz0ruR0JFESV4zlGwaVhvpon3ERuPESRhgajBPqICEqcEZB6Y8Kk9M0e51IgxqscOcGVxx8h40iNaTYN2nWjP4MVzj6/3pOXXL+QjZMIh5RjbiocRlbhYL1ovZ/S7Flml/wDdTryO8xtHsv8AU1e9P7YNpCHeqNaKTkSSY2qfDPzrCF1jUP8A+pz780jdX93dkG4uJJcdNzcD5UJEOSfc1LtN9oOmGZ17O2yrJIAXuJkyEP8AlA/EfU8elUqbVZZJmurq8lu5ZGy7uQWJ9f7VWwxzzmulzillDdwzRp9QqXmK5+RzqM4uLppQMZwKn9M1hO4ilkZVuYcKSeki+vrVV5pSBZHcKgJLHAAGcmolUnHA9Gtsrtdi7svV9q7wy211BEB4ZwQrg8Ec/L6UTU5kubmGRCsh7gABORknn+1VyKG9JjhaOVVBAAkBA55A5qWto5LWY/c7QyvuJ3S4VR/I1klWo9u56CrVStbclx/3YlIrZI7aGObG1JO9mfOAODgfqaiu11/p93aLFDcCSSMgoFzgZ4IP6VJppEupSb9Y1GNFJyIICAPr0H61GdtdLsrC3s3so1jBLK2Dkt0wSaKlH1FzyL1Cy77LLEMR+vcqB60AaDVyuieR8khpPN4nIHI6+4q8K+3A9ap/ZyPddlsDAx/z9KtYOTzzWLU8tHrP8dTVc5fVDtXz060+tlwB51GW5Bape3HSsjPRZHsA+IVKWwHFR8C5YVJwLgChGK9j0AFRUn2ev5bbUI0z+7lYJIPfofrx86iFfjFL2k3dXkUoGShDfSroSxLJy76lOuSZpGfrQzRIXEsKSIcqygg+lHNdFdjyXZgJNENdouaCDlCuHrQoA8s6mIy7opBhkzsPXj3qocVLXmrC4jGxdrkcjHj4morFNKWR9uTmKLSmOKJilIksHKArpFcqRQxNHXGOtJV3moGT5HETiNw21Xx0BGRTl9RuGXBI2/w7Rge1MoY5JpFSNGZicBRyTVo0ns1lDJdr3jDjZu2qvu3ifQVVZKEeZG7SV33PbUiJ06EzFnkESIwI3yKMe49fapG3ttO7t4IZ75pHHDJEdpYdOOvWpu60s2yImmQW73CgvKu3AjQAnezH8IGCckgVWLnWbi6i7t1hVcAN3cYBOPHPWq4uVnK7Gy1U6VenPmS7+Sate0EF73cerM0VxENrcACQ+Zz0JHy6+dScMkUmZLW2zH/+riOQD/yWqP3iqCcLz18c0kshWTvI2MR8NhINTLTxfK4Eo6xbWkpLKX6l/abUgxjiACnoY7ZP5k1EdqrS/ktYDcLPIVJwAi4XjnO35VCQ63qFt/h3tweeNz7v50uuv6rdyok15IVHGV+E49xzSRolCWUXW9TouqcJJ8kFIhU4II9xRatUVrHe7u8jilY5+Ikhs+/WoB7Rlve4KkANznwrVk4bjl8E72fh7m2Mjfjk/Qf8AqWjbJ4qPi4VV6ADHFSFohYjisNssyPddMp9CiMPPn8SRtI/hyeDUpbp0ppbpnaB16VMpYTxqxeMqE6kjIPpkceNZ8Nm6U4w7vuKwL0p/FwBTWIePhToHAFCMNjyxRnrhJz8J5HSkDJ8WKUibLnxpitxwi9di7s3mhRknmKWSPjyDHH6HFTpOKqH2aMW0zUV/KmoSKv0B/mTVvNdOD9iPHaqKjfNL5OZorFfGgaKzADkUxnBkUKIHU+P6UKAPF4XnijxxPI2ERmPoKnbnSIrO/uLaRjIYZXj3YxnaSM48OlP7ZUjQKihR6VmlqEuyO9pujzt+9LCIiy0WWRwbkmOPqQOtGg0WGXUZLOed4vhLRMFB3HyP6/Sp5Pc/Om2p2rzqk1sSJ4fiQDqfMVVXqJOXJv1nR6lp36S9y5+rKtf2M9lKEmAwwDKw6EEZprVrMkOpWGyTlhgEHqp6ZFVi4haGZ436qeo8a3Jnk2mglKRRlzxgAdSfCk1NGBOMeHlQxo48k3pN7b2Ej7Iu9YL+PzOfLyrQuxNjda+Rf6j/wDGaVFy93IQqkD8sZPU/UD34rJoJ2hZmQKxKlcsucZ8qVuLy5vGDXU80xAwDI5bA8AM9BVTpi3lm2PULa6/TreDS+3HbLTDpVx2c7JWIh06Rwbm9Od1zg58eSMgfETyOMAVmOCpPTB8Vp9ZSRINpnG7wAqRVbeZcSxtJ6qtWLgxZ3PLK88h245z70lux8+tPdStEhPeQHKdCD1FMOtSKHzmlYlJIPxY9KSTbj4iQfSl1VWAUM5PlUkEzZ3BdfgZcj8i45+VOXEdzKskUZE6DDqeoXz9qhrWzaZiYpWUr+by+dTNraXYYPLOsjKMDzPsaSSyi+meyal8C0CbsYqXtECrmmVltcDPHOCPEHxz5VYdL0i9vY5Zra1llii/GyLuA/v7VzZp5aPfVWV+mp59rDWaFmXgY9en/VXbvVMf3eKziJMIWMIw+HgcnA6+nPh6077K2Fmey11NDb5vGWSOQsQWBA8M9B6VEtdJC/eWoSAxgIY0fcxO0fFn+HP0plDYsvycq7UrVWOMVjaxrLGIZWTpjwznFEd8Ck5ZS7b2bJPWkpHqts3xi2lkOGJbNGWbu5xGxwXBK+uOv6UnEN1I6yGFvG8IJlEoVAOu5gVH6kUR5CxpLk0T7NoivZhJyMG5uJph6guQD9AKtJplotkunaVaWSfht4VjH/iMf0z86eHiurFYSPCXT32Sl8sKaLkHrRj0pNxkeVSVheh4xQrhNCoA8nRTFsliSTySfGnsEnFRETYp9A4ABOcelYZwPZaTUZwSkZJ6DNOVKr+JtreQqPjmJGFOB6UvG3nVDR14T3Ib6hp/eObmxASX8yno/wDvUBqMbyMS8ZjlXqpHJq3K1FntobldssYbyPj8jV9eoceGcrXdFhe99bw/2KDgjrXQfOrDqehJDC08coCryVfg/I+NV5hgnyrbCcZrKPKajS26aWyxchsfWuhmX8IrnUZ8a5nwpzMPrFEBLyMjE9Ebn5mpBhHIhVJQAB4CoNSR4gDzqRtb94IQGUyIDndkHFQSguoLOkG1/wB4meJD1H+U1F1PzXqXkRSHYSRjYwxmoORQrEAEYPQ9RQgYUHkUsm5mCg4pCjq5XxqSCQhleM/AQFGByepqwWk5ZAWKeoVj/aqku6RsgnHnTyISIMIzD1xnNQSmab2P0ez1zWJIJLmSLdEWIQBmZhxx/M+3hWtdnrHUtKBsZpraezRcwtHEI2B9RnBz5ivOvZV739t2SRzFo5p0iYpkOAxC8e2c/I1qmm9otW06cw9996AfHdzDdyDjAPUGs1jjXJNnY0tV2rolXCSxHw/5TL3b67ps91NazssEwcownUKT7EcH61SLfSZLyMy20yMoue5ZR/8AWCcBifKpRNN/at1fT6payWdwxFxFEoyZEAwwHn0HTB5qRv8AUNFsbQXNt92MUn7sQW34poyBwR4MD08vmaVr1OZdkXVz+zPbRlyePhr/AL+iu692fl01d9vN95hBZZGxtMbDk59PKoMPuHNWC/ne8sTd61L3cM0a/d7eJsu5A+GRhxn/AJ0qsjcysFIBxgH1rNNRzmJ3NDOyVbVjy15H1u3NSnZ60+/65CzjMNn+/fyLchB9eflVes7nfbCZxhgSjoBzuBwQP+eNaL2Z0trKygt5Bi5uH7+45/DjovyGB75p6Y7pmTquoVNLSfMuP7LcOAPSuE1wZyc+fFEc48f0ronjw5pNq4H8zRXegApPNCiFxmhUAeQI3xTqOQ0KFUzR2tNNjyGXFPY5c0KFZpo9BppscpJS6vxQoVRJHTgyt9pZXa7VC4KBM4B6H1qEahQrp0/cR4Xqbb1U8/IBQJHQ0KFWnNYsjF8ZVDjjJXJpaNyjD90rD0QChQqAFpJ7NmzLCyHwZVwf0pjdBe83JIXQ/hJ60KFCBiFAdaFCpIF0baM9PWllkB8yaFCoAd6fdTWd1FPbuyOjBgRwQQcit67EWdte6RBq0O2WR074TycCCZD8SMPAHrny58qFCq5xT5ZpovsgnCL4fcc3esy6q7DRG3tG6TpPM2025IwyjPDDn2/Sq+mpW2mrvtozNqjFjLPMBiJ8nO0e+eaFCsNk3jcet0ulrVk6vCx+f4kQZZJSN7FiMgZ8OScfUmlo1wQBQoVVls6rSSwia7IaUst3dahdgCytrjvEz0kfav1AP6/OtC7P7p1lvpBgynag/wAo/wB6FCuhQlg8L1S2U9RJPxwSxopGaFCrznCbpkYprJFtORQoVACJRv4jQoUKCT//2Q=="/>
          <p:cNvSpPr>
            <a:spLocks noChangeAspect="1" noChangeArrowheads="1"/>
          </p:cNvSpPr>
          <p:nvPr/>
        </p:nvSpPr>
        <p:spPr bwMode="auto">
          <a:xfrm>
            <a:off x="155575" y="-487363"/>
            <a:ext cx="1647825" cy="1019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AutoShape 8" descr="data:image/jpg;base64,/9j/4AAQSkZJRgABAQAAAQABAAD/2wBDAAkGBwgHBgkIBwgKCgkLDRYPDQwMDRsUFRAWIB0iIiAdHx8kKDQsJCYxJx8fLT0tMTU3Ojo6Iys/RD84QzQ5Ojf/2wBDAQoKCg0MDRoPDxo3JR8lNzc3Nzc3Nzc3Nzc3Nzc3Nzc3Nzc3Nzc3Nzc3Nzc3Nzc3Nzc3Nzc3Nzc3Nzc3Nzc3Nzf/wAARCADNAIgDASIAAhEBAxEB/8QAHAAAAQUBAQEAAAAAAAAAAAAAAgABAwQFBgcI/8QAQRAAAQMCBAMGAwcCAgoDAAAAAQIDEQAEBRIhMRNBUQYiYXGBkQcyoRQjQrHB0fBS4SQzFiU0U2JzgoOSotLi8f/EABkBAQEBAQEBAAAAAAAAAAAAAAABAgMEBf/EACARAQEBAAICAwADAAAAAAAAAAABEQISAzEEISITQVH/2gAMAwEAAhEDEQA/APNkoKWgIlQHtQtOrQ33kTEkRzqZ1R1JUSYqtMJykE8p35mstCdfYQ7lWVAxJ0/nWl9rts0lyB0KSKrYmjI6g9UxPrVEnrTDWwLi3/3yd/H+cqcLZVAS4knoD/OlZKUlW5ypG5PKjERlTICvw7FXieg/njTDV5b6UghtcDbi8/JPj4/lzrKWlIgaa/LMx4nx/eoVKM797kY0Hl+9CEkkmPM1USJBV46n0pFYIISoEGZM6n2pkNqMtp08DGvvVxeS2bh0E3QBESRlEbnpz00PWBuDMoRbth91KUnNKUbqMeJn9vPak4FPIVd3iyhnXIlPzLPMJn6qOnmYFOrKyRcX5Lr6wFIYJgqEaFcRlT0AgnwGpo3D7lw4XHVEq26QBsAOQHSgjKyVGEbeNMFGdRHrTgCTryFCd6CZq4DZ1CifKthpRz6CTIj3rEWNvFI5VrWqyplBgg5dTUqyhKe4lUanQpG1KjIQFqC9gSB70qy0ke+Yjl+dQg8T7sGFGddo1FSkSYB12qBtKg7IMbiYmtMgxD7xlsgKJSqCI9/yqkWikgmSlXylPPw86uvpUGlKWTMyQNxyqmhwoBTuhWikk7j9KqGUvUDugjUADRP96ScykK5gaq6x40S2tM7ZKkEgTzB6Edfzom21pWFQZEfLrG/9/wCaUAJRpKjA0qRtBcWlsIBBIEgE77afpvVy3bQ5AylOZOwUAJgaiJIPgf7VGVF//DWqM4MkrO5A5ydhzJMePQA/E4ITb2/3j0hOdImNZgR8xnz8JOtCpbeHmTkeu/8AySyfyUv3A8TsLtwi1SpqzUFOKBDlwOY5pR0HU7nwGhzzQJa1LcUtalKUoypSjJJ6zS50Ma0U92KIcb0jv6U4iTPQUtNaB3DOUjSBFa2HJCrdP/EPymshf+UnQ6eFa+FyLZE7gmPepfS8faRwDPP4V6n1FKnUnMtCUiSSEgePy/oKVZxvQOERm2PWTUTQhYUvbfvaijPd+fvAjTptUKpgBSiRyHjWmE9448+hfHWtWndKidf3rLjUQQDO5MR61qrcBCsgIzJiSJI/n6UeHow69eLYbUy7mlsF090TM/Kc0DcROk7TFgz2vuSFJdQlWygpRAIjmN4/WNqsqbZgupSkJCU5hlJKfc+IGgA0G2hPQudnUMN2w4oU0paCXGnQmZJA0CZ9QTU+JdmEKbQuyXkcRIJUpSioTGpM+22vMVRxxC3uItACGk6qk6TrE8p6ADyo1XBeZLCSGyogqUqPvjpoo+eo5dddaWIF1LoZcZLIbJHCjRKufv8AwxFVJ0jl0qAFpUlRSoEKSYIO4PjQkVYW5xGwlxOYpEIVzHgeo/Ly0qA0AHenyHIVSImKR3p50igcCSTVyzsxctLKX2w6CAlkpVmXPSAR71TQe9tNatufsyi84oEtqjh5SCdJ20I5fwGiCTaMNsEcK4U81lKgpEBKuhEyP5I6aVyJuRmcC1qSjOkNcMI7o0CeX05aCqt7jd3dula33Q4hJStxsEK4ZOxIgSJIk9Y6VOgo+0PFi4cukKWSHXUwVa7nX/8AelTl6a4+0+DpQMRSpxAcQylbhBRIkDSfWKVWA60nD1AHhvqJzR+JGnP3pVFc7MtpJ5D1NNPeTG0idKSD90n60yYzpUdfCqysnh/ZZUg8Trm09oqo0yh4lDRLd2lctnNAd5gA8ldOvnEz5glsgkQSdelZ96EZ3ChMIOqQTMCqOjwjHlfd2d2CcrqCRBJJDgJKRGivmlPOZGsg9006laWiXkucfOWygd1ZACiRvHvXleZN+AHFBF2ICHCYDvQKPJXQ89j1roezHaN23fFreBW5SpKtCowR6L6/1RyVqbEdBieAoxi/uEKDvETbNqbIEzKnd/DbbnsevA4phd3hj62rxhbShqAocuR8tNDzr06zxK2tsTQ6S463cWKMpTCpyqMzMa6kbTOlS43aWvaFLDDVuorLkqeUytPDTBnUgDppOtLB4+DBIoCE6kH0PKtvHuz1zg94WnChSYzZkGQB1/m3PkTilACTLjZ02BmooWmi68EJIBPU6Cp7yxXbBKpCkExI61o2rIt7dK0o7yxKnMs+lE+tL1q8haUjukjKNiNa5XyfrH1OHweF8Ftv6ZFo+ba4bfSAVNqCgCJEirovEu3D11eo461yrICU5VSNZFVLKyuL57g2zZUuNgQOYG5051vWPZfEcRbeXbJZAbgrSDGsnRA/Hty0JPlXV8pmWqDcLbZdW0jjqy53FxwxMZ1AHlM671un7LaJQq1QC0kJASolUiZ16yI8NdKxsOwi4u8XThiGszzjhbK+SYMqUPISf711vabDvs+ILXbsOC1SAkKUDE89xqYHKfpUqz2wVvFbpVplykDTb+RSqJRjMYgCaVYbUG/8sb9NqS9E6QIr2Rr4X4IhASXbo/8AXFWG/hx2eT8zDrnm+quvWsa8WbBWDC0pj8Tk5daqXYBGmpIMgDT0r6DsuxeA2Sy5b2AQoiJ4iifcmp3OyuCPRx8Ntno24iM0e9MR84HbWrjakX8NPKAuAIQ6ToobZV9NNAo+R0gj6Fb7L4G18mEWI/7Cf2qy3g2HMklmwtkE/wBLSRTB4z2Ixm7s8VcS/Y3V26hgt5WkKUsEKBkj0ifKa69OIXz2INuM9ncYDgbKYccShopOozFWkjbefCvQU2rSZKW0Cd4TvUgbHIAR0q4PM8XaxbGcNXb/AOiJb4wKWy682lTR1AVGhHn+9c8v4YYkHP8AbWA1uSUKCo8hI+te28Osi6YTi32tpvF3mkoVwyixdShxpY3zK1M+BgAddwweKOMsWyDZIvUupZXlLrYBSoDQxrqCaoYUmxdxVVvf3htbAhYLqUlShpoBAO+21aHaLsjjuBuu8RtVzbKV3LlkZswOxKdwT4j1rl3GlMmFNuBe0KSRXKcJv29F8vKT8vT+z3ZLs7iTihguOLdWmFXDakwspkbAgRrGutdyx2Xw1i3et2mSht5KUuBpRQTlMgyNf3rxXsRixwTtHZ3riihhKsjxgkcNWitug18wK+iWy262lxpaVtrAUlSTIUCJBHhXV52VY4Nh+HrK7SzabWpOUrCe8R4mrD1q280tp1tCm1iFJUmQobajnV8ppBPn70HJvdh8CuHlOLsj3plKXFJSPIA6Uq63KKVMiDilFV139u2JUrTqTVdWOYekSblmP+YP3qq0Ipsp5DWsd3tThDKgF3tuPN0fvUbva7CGWwty8aCTtBk0RvZTzpR4VyS/iDgiZyXClgfiQ0oj8qhd+I+EJBIU8UjXMGTHlTR2eWlFcOPiLZKzfcXA0kEoH70A+JNiolDdtcLUPADnHWpsMruHloZaW66UhtCSpZUYAAEmfQGvK+wWI4Mhu6xW4vEN4tfKU7crclCUS4YSJMEyeXUbVdxn4gs3GFXlum1eTxmHGwskd0lJHXxryttYRl4rRU0lWbiJMFIgba6aipsXP9drjFldXeJXji3WlPZs6+G8VQnfVRjKAPSuJxd8OhIbXLYWSiVaxrv1/tVe6vS6lLTJWlkGcpOpnXXrqTrVOOY+lYnD9a9PL5XK+Ppn0nbClQEgqM7Cvprs8w5Z4DhttdGH2bVpDg6KCACPTavnDAsQdwvE2LprLnQYGdAUBOkwdJG9da52xxt3vHEVIgkdxCQDr5Vu8sebNe4laBuoe9CXW07rSPWvB19p8acBjFLkjnkifoKBvtBijy3A9fXakp0T3lT6kVO8Xq9647Q/Gn3pV4DbYliDralKubooJJB4p1HLnSqfyRelOq+cKtS64kH+neoF3Cl3ZULcgcPdRCeem9OHlJT3GyQNNVAfrTNuOpeLqkIIyZQM2uhJ6eNc9bvFXurlxLiWkMBKlKEd7Q6+VTZL0oJ4DKQExGck/lTXdw9wiFhpEQqASo6GYqVd8ELEB1czCQgyfertScUGGs3JtwoBrKSSCoEmrD1o68lTaloTI3Sk6fWq9leut2iGhbOlSU/MSADrU/2p1KzKNIE61jlbrU4wny6VLD12lMJHfLSR5+tZgu1oadSi92JyjKJVz10q1d3ae6sKlR5eHWaiduG3bcpSgJnU90desfWtTUyDcaS7KXL8kkbZhrU2HYdbvsu5nVnvZQQvSI5iYOpqu08gXQHDROU5UpipCw6pxPBtXiS4PkbKuvhV2pjDeTw3VNqQQUkgyDy0qPQE1auLp9DipylPy5SkERPTrVV1xTqsyiJ6AACuv2xZP6SMK++QdDrsdjXYoQkWEJCfkHLwrkWrV4tpcLTmRSsqVZTBPSu3wnsxjuJ2DD7DIFutAIdW6hObloKzzmrxqoS2hoq3nkkVUaKjcPBKnEZsp+USO74+VdIrsJj6ZKbZlWmg+0p1qC17B9o8z2e0QjMuUnjogD3rHWt7GEywlllSHHlqAEDWAB5Uq6Rfw97QLJV/gyY0+/P/AMaVOtTYzsP7L9obtz7nDXm06wp+G0j3/atZz4f48W8yTYlUfLxlD80167kHQU4RHQV06RntXi6fh12hXIUqzQOpeJ/JJq2z8NcZzku4hZAECCErV9IFevZfH6Usmu/0p1idq8xt/hq/ml/FhERDVtB9yqryPhnhZUS/d4g5O4StCB9Ek/WvQcvWlkFOkO1cGfhjgJOYfbp6G4/+taeH9hOz9jHDwxhxQ/HcS6f/AGkV1GUdB7UhqdBWsjP2q29izbpCWGmmgBA4aAn8qnQ2oqAClbjY1Icw6e1BxFplWXbX21oPnDtNYLRily8hkotnnlraASQMuYwB6flWVZ2dzd3bFjbJ4zz6whtCTErO0VexS+TeuqVupRlwlchZJ5T8o/vrXTfB6yZu+2BuLiFqtbdbzaSdlSlIPoFE0GZYrac4Tr2HthLLQSlLhMLI+YmI5nUftXqnwxX/AKmetEABq2eIQJmAqSR5AzXG/FDD1YXjzuItWcWN2lMuJCCkvQc2kEiROmkzM1X+FuOC27S29kp0JaukqbIUmO8ZIAOpievWOlB7Zl60sg8KfKk6xTwKoEJpUVKiGFNwxzk+ZoqYmOdFLLA0p9qESrQfWnCSNSok0DzBgxTyKAJAkgDXeioEQKUgUJBHM1GpRB6igmkGmUkqSRIEgiTtUSVDcGi4qf6veg+Wr1h+2vXba4bLbrTimlojZQMEV6N8F7cs43euLW0qbM6JXKkDOgSRHMg+UajUVU+MGDs2WPIxK3WSjEElTiE7hxAAJ8iMvsao/C/Hjg+NupdtFPJu0ZFqSdUAEqkdR19PWDuPjJaJdwaxvMji27d9SXchkAKToT6piT1ryPDW+HetOcQthpaVZ0DNGukdTX0Kq9bukqZWyh1l4ZFJOspNeRdqeyzOG4wGGnwzZlIUlx4fKnbfQK18ZmJ3oPb7V9FzbM3LK87LqErQs6FQIkGPWpwsVk4DiLF7g9k8wA2hTCRw/wCmNCPQg1pJ1MgaVRKJ6UqAq0pUElIelMoaaUInwoDmKbMk0KgajCVmaCwIpRUaAQNaOaAVKiqyrgZoMVZIB3oOEmZAoKbl60h1LWZIWrYUalrKSMtDiOFt37IQtamlpUFIdbAzIIO4ny51bDRgZlFR5mIn05UGYu2U6k8ZCVCCBm8eVZiezmFoWXLeytmnNQS2ylMzoRoP1rplNApKSJB3BqNu1ZaEIbAEzrrr61Bn22GtZfvBm8JgVcTbANcNITl1gHUVaSgCiAFUZNrYLtkhtSuIkSc/NSiSST6k/SriJSIB96skeNMW0ncTQRIIO+nnSqXIAdBSoDM8hQBCplVHTTQIkDQ06SCJBqNxoLVKlGOlGEwABQOokDQTUcqP4T7UetPqKBkpMa0+1ONaVAxFITT0poFypop6YmgYikKYrSOdCVidJoJJA5igUsdR70Jzq2GlElMfMNaAhtSpwZ5UqIBa8o0E1EHlkmUVMCDyFIiaKgD5KjmTFSoVO6hNMppKhBoRbgGQpQ9aCUHyNOTTJEDr6U+lA4EUqGTNFNA9KKaaAuJmMw96CSKHLQZtd6fipHWgLhp5im0TsKDjJPOnQqRO9A8qmiBNMdqYKigOlTAg0qIEU9MKc0U9KgJNEKB6WlKlQLSmUJ2NKKeNKAUpM6kU6kJUNR7UxJFFNBElkJnUmaXBHjUtOKAAhI5UjA20p11GtNEFNICaACKkFA4ApUxpUH//2Q=="/>
          <p:cNvSpPr>
            <a:spLocks noChangeAspect="1" noChangeArrowheads="1"/>
          </p:cNvSpPr>
          <p:nvPr/>
        </p:nvSpPr>
        <p:spPr bwMode="auto">
          <a:xfrm>
            <a:off x="155575" y="-860425"/>
            <a:ext cx="1200150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0" name="AutoShape 2" descr="data:image/jpg;base64,/9j/4AAQSkZJRgABAQAAAQABAAD/2wBDAAkGBwgHBgkIBwgKCgkLDRYPDQwMDRsUFRAWIB0iIiAdHx8kKDQsJCYxJx8fLT0tMTU3Ojo6Iys/RD84QzQ5Ojf/2wBDAQoKCg0MDRoPDxo3JR8lNzc3Nzc3Nzc3Nzc3Nzc3Nzc3Nzc3Nzc3Nzc3Nzc3Nzc3Nzc3Nzc3Nzc3Nzc3Nzc3Nzf/wAARCADNAIgDASIAAhEBAxEB/8QAHAAAAQUBAQEAAAAAAAAAAAAAAgABAwQFBgcI/8QAQRAAAQMCBAMGAwcCAgoDAAAAAQIDEQAEBRIhMRNBUQYiYXGBkQcyoRQjQrHB0fBS4SQzFiU0U2JzgoOSotLi8f/EABkBAQEBAQEBAAAAAAAAAAAAAAABAgMEBf/EACARAQEBAAICAwADAAAAAAAAAAABEQISAzEEISITQVH/2gAMAwEAAhEDEQA/APNkoKWgIlQHtQtOrQ33kTEkRzqZ1R1JUSYqtMJykE8p35mstCdfYQ7lWVAxJ0/nWl9rts0lyB0KSKrYmjI6g9UxPrVEnrTDWwLi3/3yd/H+cqcLZVAS4knoD/OlZKUlW5ypG5PKjERlTICvw7FXieg/njTDV5b6UghtcDbi8/JPj4/lzrKWlIgaa/LMx4nx/eoVKM797kY0Hl+9CEkkmPM1USJBV46n0pFYIISoEGZM6n2pkNqMtp08DGvvVxeS2bh0E3QBESRlEbnpz00PWBuDMoRbth91KUnNKUbqMeJn9vPak4FPIVd3iyhnXIlPzLPMJn6qOnmYFOrKyRcX5Lr6wFIYJgqEaFcRlT0AgnwGpo3D7lw4XHVEq26QBsAOQHSgjKyVGEbeNMFGdRHrTgCTryFCd6CZq4DZ1CifKthpRz6CTIj3rEWNvFI5VrWqyplBgg5dTUqyhKe4lUanQpG1KjIQFqC9gSB70qy0ke+Yjl+dQg8T7sGFGddo1FSkSYB12qBtKg7IMbiYmtMgxD7xlsgKJSqCI9/yqkWikgmSlXylPPw86uvpUGlKWTMyQNxyqmhwoBTuhWikk7j9KqGUvUDugjUADRP96ScykK5gaq6x40S2tM7ZKkEgTzB6Edfzom21pWFQZEfLrG/9/wCaUAJRpKjA0qRtBcWlsIBBIEgE77afpvVy3bQ5AylOZOwUAJgaiJIPgf7VGVF//DWqM4MkrO5A5ydhzJMePQA/E4ITb2/3j0hOdImNZgR8xnz8JOtCpbeHmTkeu/8AySyfyUv3A8TsLtwi1SpqzUFOKBDlwOY5pR0HU7nwGhzzQJa1LcUtalKUoypSjJJ6zS50Ma0U92KIcb0jv6U4iTPQUtNaB3DOUjSBFa2HJCrdP/EPymshf+UnQ6eFa+FyLZE7gmPepfS8faRwDPP4V6n1FKnUnMtCUiSSEgePy/oKVZxvQOERm2PWTUTQhYUvbfvaijPd+fvAjTptUKpgBSiRyHjWmE9448+hfHWtWndKidf3rLjUQQDO5MR61qrcBCsgIzJiSJI/n6UeHow69eLYbUy7mlsF090TM/Kc0DcROk7TFgz2vuSFJdQlWygpRAIjmN4/WNqsqbZgupSkJCU5hlJKfc+IGgA0G2hPQudnUMN2w4oU0paCXGnQmZJA0CZ9QTU+JdmEKbQuyXkcRIJUpSioTGpM+22vMVRxxC3uItACGk6qk6TrE8p6ADyo1XBeZLCSGyogqUqPvjpoo+eo5dddaWIF1LoZcZLIbJHCjRKufv8AwxFVJ0jl0qAFpUlRSoEKSYIO4PjQkVYW5xGwlxOYpEIVzHgeo/Ly0qA0AHenyHIVSImKR3p50igcCSTVyzsxctLKX2w6CAlkpVmXPSAR71TQe9tNatufsyi84oEtqjh5SCdJ20I5fwGiCTaMNsEcK4U81lKgpEBKuhEyP5I6aVyJuRmcC1qSjOkNcMI7o0CeX05aCqt7jd3dula33Q4hJStxsEK4ZOxIgSJIk9Y6VOgo+0PFi4cukKWSHXUwVa7nX/8AelTl6a4+0+DpQMRSpxAcQylbhBRIkDSfWKVWA60nD1AHhvqJzR+JGnP3pVFc7MtpJ5D1NNPeTG0idKSD90n60yYzpUdfCqysnh/ZZUg8Trm09oqo0yh4lDRLd2lctnNAd5gA8ldOvnEz5glsgkQSdelZ96EZ3ChMIOqQTMCqOjwjHlfd2d2CcrqCRBJJDgJKRGivmlPOZGsg9006laWiXkucfOWygd1ZACiRvHvXleZN+AHFBF2ICHCYDvQKPJXQ89j1roezHaN23fFreBW5SpKtCowR6L6/1RyVqbEdBieAoxi/uEKDvETbNqbIEzKnd/DbbnsevA4phd3hj62rxhbShqAocuR8tNDzr06zxK2tsTQ6S463cWKMpTCpyqMzMa6kbTOlS43aWvaFLDDVuorLkqeUytPDTBnUgDppOtLB4+DBIoCE6kH0PKtvHuz1zg94WnChSYzZkGQB1/m3PkTilACTLjZ02BmooWmi68EJIBPU6Cp7yxXbBKpCkExI61o2rIt7dK0o7yxKnMs+lE+tL1q8haUjukjKNiNa5XyfrH1OHweF8Ftv6ZFo+ba4bfSAVNqCgCJEirovEu3D11eo461yrICU5VSNZFVLKyuL57g2zZUuNgQOYG5051vWPZfEcRbeXbJZAbgrSDGsnRA/Hty0JPlXV8pmWqDcLbZdW0jjqy53FxwxMZ1AHlM671un7LaJQq1QC0kJASolUiZ16yI8NdKxsOwi4u8XThiGszzjhbK+SYMqUPISf711vabDvs+ILXbsOC1SAkKUDE89xqYHKfpUqz2wVvFbpVplykDTb+RSqJRjMYgCaVYbUG/8sb9NqS9E6QIr2Rr4X4IhASXbo/8AXFWG/hx2eT8zDrnm+quvWsa8WbBWDC0pj8Tk5daqXYBGmpIMgDT0r6DsuxeA2Sy5b2AQoiJ4iifcmp3OyuCPRx8Ntno24iM0e9MR84HbWrjakX8NPKAuAIQ6ToobZV9NNAo+R0gj6Fb7L4G18mEWI/7Cf2qy3g2HMklmwtkE/wBLSRTB4z2Ixm7s8VcS/Y3V26hgt5WkKUsEKBkj0ifKa69OIXz2INuM9ncYDgbKYccShopOozFWkjbefCvQU2rSZKW0Cd4TvUgbHIAR0q4PM8XaxbGcNXb/AOiJb4wKWy682lTR1AVGhHn+9c8v4YYkHP8AbWA1uSUKCo8hI+te28Osi6YTi32tpvF3mkoVwyixdShxpY3zK1M+BgAddwweKOMsWyDZIvUupZXlLrYBSoDQxrqCaoYUmxdxVVvf3htbAhYLqUlShpoBAO+21aHaLsjjuBuu8RtVzbKV3LlkZswOxKdwT4j1rl3GlMmFNuBe0KSRXKcJv29F8vKT8vT+z3ZLs7iTihguOLdWmFXDakwspkbAgRrGutdyx2Xw1i3et2mSht5KUuBpRQTlMgyNf3rxXsRixwTtHZ3riihhKsjxgkcNWitug18wK+iWy262lxpaVtrAUlSTIUCJBHhXV52VY4Nh+HrK7SzabWpOUrCe8R4mrD1q280tp1tCm1iFJUmQobajnV8ppBPn70HJvdh8CuHlOLsj3plKXFJSPIA6Uq63KKVMiDilFV139u2JUrTqTVdWOYekSblmP+YP3qq0Ipsp5DWsd3tThDKgF3tuPN0fvUbva7CGWwty8aCTtBk0RvZTzpR4VyS/iDgiZyXClgfiQ0oj8qhd+I+EJBIU8UjXMGTHlTR2eWlFcOPiLZKzfcXA0kEoH70A+JNiolDdtcLUPADnHWpsMruHloZaW66UhtCSpZUYAAEmfQGvK+wWI4Mhu6xW4vEN4tfKU7crclCUS4YSJMEyeXUbVdxn4gs3GFXlum1eTxmHGwskd0lJHXxryttYRl4rRU0lWbiJMFIgba6aipsXP9drjFldXeJXji3WlPZs6+G8VQnfVRjKAPSuJxd8OhIbXLYWSiVaxrv1/tVe6vS6lLTJWlkGcpOpnXXrqTrVOOY+lYnD9a9PL5XK+Ppn0nbClQEgqM7Cvprs8w5Z4DhttdGH2bVpDg6KCACPTavnDAsQdwvE2LprLnQYGdAUBOkwdJG9da52xxt3vHEVIgkdxCQDr5Vu8sebNe4laBuoe9CXW07rSPWvB19p8acBjFLkjnkifoKBvtBijy3A9fXakp0T3lT6kVO8Xq9647Q/Gn3pV4DbYliDralKubooJJB4p1HLnSqfyRelOq+cKtS64kH+neoF3Cl3ZULcgcPdRCeem9OHlJT3GyQNNVAfrTNuOpeLqkIIyZQM2uhJ6eNc9bvFXurlxLiWkMBKlKEd7Q6+VTZL0oJ4DKQExGck/lTXdw9wiFhpEQqASo6GYqVd8ELEB1czCQgyfertScUGGs3JtwoBrKSSCoEmrD1o68lTaloTI3Sk6fWq9leut2iGhbOlSU/MSADrU/2p1KzKNIE61jlbrU4wny6VLD12lMJHfLSR5+tZgu1oadSi92JyjKJVz10q1d3ae6sKlR5eHWaiduG3bcpSgJnU90desfWtTUyDcaS7KXL8kkbZhrU2HYdbvsu5nVnvZQQvSI5iYOpqu08gXQHDROU5UpipCw6pxPBtXiS4PkbKuvhV2pjDeTw3VNqQQUkgyDy0qPQE1auLp9DipylPy5SkERPTrVV1xTqsyiJ6AACuv2xZP6SMK++QdDrsdjXYoQkWEJCfkHLwrkWrV4tpcLTmRSsqVZTBPSu3wnsxjuJ2DD7DIFutAIdW6hObloKzzmrxqoS2hoq3nkkVUaKjcPBKnEZsp+USO74+VdIrsJj6ZKbZlWmg+0p1qC17B9o8z2e0QjMuUnjogD3rHWt7GEywlllSHHlqAEDWAB5Uq6Rfw97QLJV/gyY0+/P/AMaVOtTYzsP7L9obtz7nDXm06wp+G0j3/atZz4f48W8yTYlUfLxlD80167kHQU4RHQV06RntXi6fh12hXIUqzQOpeJ/JJq2z8NcZzku4hZAECCErV9IFevZfH6Usmu/0p1idq8xt/hq/ml/FhERDVtB9yqryPhnhZUS/d4g5O4StCB9Ek/WvQcvWlkFOkO1cGfhjgJOYfbp6G4/+taeH9hOz9jHDwxhxQ/HcS6f/AGkV1GUdB7UhqdBWsjP2q29izbpCWGmmgBA4aAn8qnQ2oqAClbjY1Icw6e1BxFplWXbX21oPnDtNYLRily8hkotnnlraASQMuYwB6flWVZ2dzd3bFjbJ4zz6whtCTErO0VexS+TeuqVupRlwlchZJ5T8o/vrXTfB6yZu+2BuLiFqtbdbzaSdlSlIPoFE0GZYrac4Tr2HthLLQSlLhMLI+YmI5nUftXqnwxX/AKmetEABq2eIQJmAqSR5AzXG/FDD1YXjzuItWcWN2lMuJCCkvQc2kEiROmkzM1X+FuOC27S29kp0JaukqbIUmO8ZIAOpievWOlB7Zl60sg8KfKk6xTwKoEJpUVKiGFNwxzk+ZoqYmOdFLLA0p9qESrQfWnCSNSok0DzBgxTyKAJAkgDXeioEQKUgUJBHM1GpRB6igmkGmUkqSRIEgiTtUSVDcGi4qf6veg+Wr1h+2vXba4bLbrTimlojZQMEV6N8F7cs43euLW0qbM6JXKkDOgSRHMg+UajUVU+MGDs2WPIxK3WSjEElTiE7hxAAJ8iMvsao/C/Hjg+NupdtFPJu0ZFqSdUAEqkdR19PWDuPjJaJdwaxvMji27d9SXchkAKToT6piT1ryPDW+HetOcQthpaVZ0DNGukdTX0Kq9bukqZWyh1l4ZFJOspNeRdqeyzOG4wGGnwzZlIUlx4fKnbfQK18ZmJ3oPb7V9FzbM3LK87LqErQs6FQIkGPWpwsVk4DiLF7g9k8wA2hTCRw/wCmNCPQg1pJ1MgaVRKJ6UqAq0pUElIelMoaaUInwoDmKbMk0KgajCVmaCwIpRUaAQNaOaAVKiqyrgZoMVZIB3oOEmZAoKbl60h1LWZIWrYUalrKSMtDiOFt37IQtamlpUFIdbAzIIO4ny51bDRgZlFR5mIn05UGYu2U6k8ZCVCCBm8eVZiezmFoWXLeytmnNQS2ylMzoRoP1rplNApKSJB3BqNu1ZaEIbAEzrrr61Bn22GtZfvBm8JgVcTbANcNITl1gHUVaSgCiAFUZNrYLtkhtSuIkSc/NSiSST6k/SriJSIB96skeNMW0ncTQRIIO+nnSqXIAdBSoDM8hQBCplVHTTQIkDQ06SCJBqNxoLVKlGOlGEwABQOokDQTUcqP4T7UetPqKBkpMa0+1ONaVAxFITT0poFypop6YmgYikKYrSOdCVidJoJJA5igUsdR70Jzq2GlElMfMNaAhtSpwZ5UqIBa8o0E1EHlkmUVMCDyFIiaKgD5KjmTFSoVO6hNMppKhBoRbgGQpQ9aCUHyNOTTJEDr6U+lA4EUqGTNFNA9KKaaAuJmMw96CSKHLQZtd6fipHWgLhp5im0TsKDjJPOnQqRO9A8qmiBNMdqYKigOlTAg0qIEU9MKc0U9KgJNEKB6WlKlQLSmUJ2NKKeNKAUpM6kU6kJUNR7UxJFFNBElkJnUmaXBHjUtOKAAhI5UjA20p11GtNEFNICaACKkFA4ApUxpUH//2Q=="/>
          <p:cNvSpPr>
            <a:spLocks noChangeAspect="1" noChangeArrowheads="1"/>
          </p:cNvSpPr>
          <p:nvPr/>
        </p:nvSpPr>
        <p:spPr bwMode="auto">
          <a:xfrm>
            <a:off x="155574" y="-860425"/>
            <a:ext cx="1437217" cy="2155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2" name="AutoShape 4" descr="data:image/jpg;base64,/9j/4AAQSkZJRgABAQAAAQABAAD/2wBDAAkGBwgHBgkIBwgKCgkLDRYPDQwMDRsUFRAWIB0iIiAdHx8kKDQsJCYxJx8fLT0tMTU3Ojo6Iys/RD84QzQ5Ojf/2wBDAQoKCg0MDRoPDxo3JR8lNzc3Nzc3Nzc3Nzc3Nzc3Nzc3Nzc3Nzc3Nzc3Nzc3Nzc3Nzc3Nzc3Nzc3Nzc3Nzc3Nzf/wAARCADNAIgDASIAAhEBAxEB/8QAHAAAAQUBAQEAAAAAAAAAAAAAAgABAwQFBgcI/8QAQRAAAQMCBAMGAwcCAgoDAAAAAQIDEQAEBRIhMRNBUQYiYXGBkQcyoRQjQrHB0fBS4SQzFiU0U2JzgoOSotLi8f/EABkBAQEBAQEBAAAAAAAAAAAAAAABAgMEBf/EACARAQEBAAICAwADAAAAAAAAAAABEQISAzEEISITQVH/2gAMAwEAAhEDEQA/APNkoKWgIlQHtQtOrQ33kTEkRzqZ1R1JUSYqtMJykE8p35mstCdfYQ7lWVAxJ0/nWl9rts0lyB0KSKrYmjI6g9UxPrVEnrTDWwLi3/3yd/H+cqcLZVAS4knoD/OlZKUlW5ypG5PKjERlTICvw7FXieg/njTDV5b6UghtcDbi8/JPj4/lzrKWlIgaa/LMx4nx/eoVKM797kY0Hl+9CEkkmPM1USJBV46n0pFYIISoEGZM6n2pkNqMtp08DGvvVxeS2bh0E3QBESRlEbnpz00PWBuDMoRbth91KUnNKUbqMeJn9vPak4FPIVd3iyhnXIlPzLPMJn6qOnmYFOrKyRcX5Lr6wFIYJgqEaFcRlT0AgnwGpo3D7lw4XHVEq26QBsAOQHSgjKyVGEbeNMFGdRHrTgCTryFCd6CZq4DZ1CifKthpRz6CTIj3rEWNvFI5VrWqyplBgg5dTUqyhKe4lUanQpG1KjIQFqC9gSB70qy0ke+Yjl+dQg8T7sGFGddo1FSkSYB12qBtKg7IMbiYmtMgxD7xlsgKJSqCI9/yqkWikgmSlXylPPw86uvpUGlKWTMyQNxyqmhwoBTuhWikk7j9KqGUvUDugjUADRP96ScykK5gaq6x40S2tM7ZKkEgTzB6Edfzom21pWFQZEfLrG/9/wCaUAJRpKjA0qRtBcWlsIBBIEgE77afpvVy3bQ5AylOZOwUAJgaiJIPgf7VGVF//DWqM4MkrO5A5ydhzJMePQA/E4ITb2/3j0hOdImNZgR8xnz8JOtCpbeHmTkeu/8AySyfyUv3A8TsLtwi1SpqzUFOKBDlwOY5pR0HU7nwGhzzQJa1LcUtalKUoypSjJJ6zS50Ma0U92KIcb0jv6U4iTPQUtNaB3DOUjSBFa2HJCrdP/EPymshf+UnQ6eFa+FyLZE7gmPepfS8faRwDPP4V6n1FKnUnMtCUiSSEgePy/oKVZxvQOERm2PWTUTQhYUvbfvaijPd+fvAjTptUKpgBSiRyHjWmE9448+hfHWtWndKidf3rLjUQQDO5MR61qrcBCsgIzJiSJI/n6UeHow69eLYbUy7mlsF090TM/Kc0DcROk7TFgz2vuSFJdQlWygpRAIjmN4/WNqsqbZgupSkJCU5hlJKfc+IGgA0G2hPQudnUMN2w4oU0paCXGnQmZJA0CZ9QTU+JdmEKbQuyXkcRIJUpSioTGpM+22vMVRxxC3uItACGk6qk6TrE8p6ADyo1XBeZLCSGyogqUqPvjpoo+eo5dddaWIF1LoZcZLIbJHCjRKufv8AwxFVJ0jl0qAFpUlRSoEKSYIO4PjQkVYW5xGwlxOYpEIVzHgeo/Ly0qA0AHenyHIVSImKR3p50igcCSTVyzsxctLKX2w6CAlkpVmXPSAR71TQe9tNatufsyi84oEtqjh5SCdJ20I5fwGiCTaMNsEcK4U81lKgpEBKuhEyP5I6aVyJuRmcC1qSjOkNcMI7o0CeX05aCqt7jd3dula33Q4hJStxsEK4ZOxIgSJIk9Y6VOgo+0PFi4cukKWSHXUwVa7nX/8AelTl6a4+0+DpQMRSpxAcQylbhBRIkDSfWKVWA60nD1AHhvqJzR+JGnP3pVFc7MtpJ5D1NNPeTG0idKSD90n60yYzpUdfCqysnh/ZZUg8Trm09oqo0yh4lDRLd2lctnNAd5gA8ldOvnEz5glsgkQSdelZ96EZ3ChMIOqQTMCqOjwjHlfd2d2CcrqCRBJJDgJKRGivmlPOZGsg9006laWiXkucfOWygd1ZACiRvHvXleZN+AHFBF2ICHCYDvQKPJXQ89j1roezHaN23fFreBW5SpKtCowR6L6/1RyVqbEdBieAoxi/uEKDvETbNqbIEzKnd/DbbnsevA4phd3hj62rxhbShqAocuR8tNDzr06zxK2tsTQ6S463cWKMpTCpyqMzMa6kbTOlS43aWvaFLDDVuorLkqeUytPDTBnUgDppOtLB4+DBIoCE6kH0PKtvHuz1zg94WnChSYzZkGQB1/m3PkTilACTLjZ02BmooWmi68EJIBPU6Cp7yxXbBKpCkExI61o2rIt7dK0o7yxKnMs+lE+tL1q8haUjukjKNiNa5XyfrH1OHweF8Ftv6ZFo+ba4bfSAVNqCgCJEirovEu3D11eo461yrICU5VSNZFVLKyuL57g2zZUuNgQOYG5051vWPZfEcRbeXbJZAbgrSDGsnRA/Hty0JPlXV8pmWqDcLbZdW0jjqy53FxwxMZ1AHlM671un7LaJQq1QC0kJASolUiZ16yI8NdKxsOwi4u8XThiGszzjhbK+SYMqUPISf711vabDvs+ILXbsOC1SAkKUDE89xqYHKfpUqz2wVvFbpVplykDTb+RSqJRjMYgCaVYbUG/8sb9NqS9E6QIr2Rr4X4IhASXbo/8AXFWG/hx2eT8zDrnm+quvWsa8WbBWDC0pj8Tk5daqXYBGmpIMgDT0r6DsuxeA2Sy5b2AQoiJ4iifcmp3OyuCPRx8Ntno24iM0e9MR84HbWrjakX8NPKAuAIQ6ToobZV9NNAo+R0gj6Fb7L4G18mEWI/7Cf2qy3g2HMklmwtkE/wBLSRTB4z2Ixm7s8VcS/Y3V26hgt5WkKUsEKBkj0ifKa69OIXz2INuM9ncYDgbKYccShopOozFWkjbefCvQU2rSZKW0Cd4TvUgbHIAR0q4PM8XaxbGcNXb/AOiJb4wKWy682lTR1AVGhHn+9c8v4YYkHP8AbWA1uSUKCo8hI+te28Osi6YTi32tpvF3mkoVwyixdShxpY3zK1M+BgAddwweKOMsWyDZIvUupZXlLrYBSoDQxrqCaoYUmxdxVVvf3htbAhYLqUlShpoBAO+21aHaLsjjuBuu8RtVzbKV3LlkZswOxKdwT4j1rl3GlMmFNuBe0KSRXKcJv29F8vKT8vT+z3ZLs7iTihguOLdWmFXDakwspkbAgRrGutdyx2Xw1i3et2mSht5KUuBpRQTlMgyNf3rxXsRixwTtHZ3riihhKsjxgkcNWitug18wK+iWy262lxpaVtrAUlSTIUCJBHhXV52VY4Nh+HrK7SzabWpOUrCe8R4mrD1q280tp1tCm1iFJUmQobajnV8ppBPn70HJvdh8CuHlOLsj3plKXFJSPIA6Uq63KKVMiDilFV139u2JUrTqTVdWOYekSblmP+YP3qq0Ipsp5DWsd3tThDKgF3tuPN0fvUbva7CGWwty8aCTtBk0RvZTzpR4VyS/iDgiZyXClgfiQ0oj8qhd+I+EJBIU8UjXMGTHlTR2eWlFcOPiLZKzfcXA0kEoH70A+JNiolDdtcLUPADnHWpsMruHloZaW66UhtCSpZUYAAEmfQGvK+wWI4Mhu6xW4vEN4tfKU7crclCUS4YSJMEyeXUbVdxn4gs3GFXlum1eTxmHGwskd0lJHXxryttYRl4rRU0lWbiJMFIgba6aipsXP9drjFldXeJXji3WlPZs6+G8VQnfVRjKAPSuJxd8OhIbXLYWSiVaxrv1/tVe6vS6lLTJWlkGcpOpnXXrqTrVOOY+lYnD9a9PL5XK+Ppn0nbClQEgqM7Cvprs8w5Z4DhttdGH2bVpDg6KCACPTavnDAsQdwvE2LprLnQYGdAUBOkwdJG9da52xxt3vHEVIgkdxCQDr5Vu8sebNe4laBuoe9CXW07rSPWvB19p8acBjFLkjnkifoKBvtBijy3A9fXakp0T3lT6kVO8Xq9647Q/Gn3pV4DbYliDralKubooJJB4p1HLnSqfyRelOq+cKtS64kH+neoF3Cl3ZULcgcPdRCeem9OHlJT3GyQNNVAfrTNuOpeLqkIIyZQM2uhJ6eNc9bvFXurlxLiWkMBKlKEd7Q6+VTZL0oJ4DKQExGck/lTXdw9wiFhpEQqASo6GYqVd8ELEB1czCQgyfertScUGGs3JtwoBrKSSCoEmrD1o68lTaloTI3Sk6fWq9leut2iGhbOlSU/MSADrU/2p1KzKNIE61jlbrU4wny6VLD12lMJHfLSR5+tZgu1oadSi92JyjKJVz10q1d3ae6sKlR5eHWaiduG3bcpSgJnU90desfWtTUyDcaS7KXL8kkbZhrU2HYdbvsu5nVnvZQQvSI5iYOpqu08gXQHDROU5UpipCw6pxPBtXiS4PkbKuvhV2pjDeTw3VNqQQUkgyDy0qPQE1auLp9DipylPy5SkERPTrVV1xTqsyiJ6AACuv2xZP6SMK++QdDrsdjXYoQkWEJCfkHLwrkWrV4tpcLTmRSsqVZTBPSu3wnsxjuJ2DD7DIFutAIdW6hObloKzzmrxqoS2hoq3nkkVUaKjcPBKnEZsp+USO74+VdIrsJj6ZKbZlWmg+0p1qC17B9o8z2e0QjMuUnjogD3rHWt7GEywlllSHHlqAEDWAB5Uq6Rfw97QLJV/gyY0+/P/AMaVOtTYzsP7L9obtz7nDXm06wp+G0j3/atZz4f48W8yTYlUfLxlD80167kHQU4RHQV06RntXi6fh12hXIUqzQOpeJ/JJq2z8NcZzku4hZAECCErV9IFevZfH6Usmu/0p1idq8xt/hq/ml/FhERDVtB9yqryPhnhZUS/d4g5O4StCB9Ek/WvQcvWlkFOkO1cGfhjgJOYfbp6G4/+taeH9hOz9jHDwxhxQ/HcS6f/AGkV1GUdB7UhqdBWsjP2q29izbpCWGmmgBA4aAn8qnQ2oqAClbjY1Icw6e1BxFplWXbX21oPnDtNYLRily8hkotnnlraASQMuYwB6flWVZ2dzd3bFjbJ4zz6whtCTErO0VexS+TeuqVupRlwlchZJ5T8o/vrXTfB6yZu+2BuLiFqtbdbzaSdlSlIPoFE0GZYrac4Tr2HthLLQSlLhMLI+YmI5nUftXqnwxX/AKmetEABq2eIQJmAqSR5AzXG/FDD1YXjzuItWcWN2lMuJCCkvQc2kEiROmkzM1X+FuOC27S29kp0JaukqbIUmO8ZIAOpievWOlB7Zl60sg8KfKk6xTwKoEJpUVKiGFNwxzk+ZoqYmOdFLLA0p9qESrQfWnCSNSok0DzBgxTyKAJAkgDXeioEQKUgUJBHM1GpRB6igmkGmUkqSRIEgiTtUSVDcGi4qf6veg+Wr1h+2vXba4bLbrTimlojZQMEV6N8F7cs43euLW0qbM6JXKkDOgSRHMg+UajUVU+MGDs2WPIxK3WSjEElTiE7hxAAJ8iMvsao/C/Hjg+NupdtFPJu0ZFqSdUAEqkdR19PWDuPjJaJdwaxvMji27d9SXchkAKToT6piT1ryPDW+HetOcQthpaVZ0DNGukdTX0Kq9bukqZWyh1l4ZFJOspNeRdqeyzOG4wGGnwzZlIUlx4fKnbfQK18ZmJ3oPb7V9FzbM3LK87LqErQs6FQIkGPWpwsVk4DiLF7g9k8wA2hTCRw/wCmNCPQg1pJ1MgaVRKJ6UqAq0pUElIelMoaaUInwoDmKbMk0KgajCVmaCwIpRUaAQNaOaAVKiqyrgZoMVZIB3oOEmZAoKbl60h1LWZIWrYUalrKSMtDiOFt37IQtamlpUFIdbAzIIO4ny51bDRgZlFR5mIn05UGYu2U6k8ZCVCCBm8eVZiezmFoWXLeytmnNQS2ylMzoRoP1rplNApKSJB3BqNu1ZaEIbAEzrrr61Bn22GtZfvBm8JgVcTbANcNITl1gHUVaSgCiAFUZNrYLtkhtSuIkSc/NSiSST6k/SriJSIB96skeNMW0ncTQRIIO+nnSqXIAdBSoDM8hQBCplVHTTQIkDQ06SCJBqNxoLVKlGOlGEwABQOokDQTUcqP4T7UetPqKBkpMa0+1ONaVAxFITT0poFypop6YmgYikKYrSOdCVidJoJJA5igUsdR70Jzq2GlElMfMNaAhtSpwZ5UqIBa8o0E1EHlkmUVMCDyFIiaKgD5KjmTFSoVO6hNMppKhBoRbgGQpQ9aCUHyNOTTJEDr6U+lA4EUqGTNFNA9KKaaAuJmMw96CSKHLQZtd6fipHWgLhp5im0TsKDjJPOnQqRO9A8qmiBNMdqYKigOlTAg0qIEU9MKc0U9KgJNEKB6WlKlQLSmUJ2NKKeNKAUpM6kU6kJUNR7UxJFFNBElkJnUmaXBHjUtOKAAhI5UjA20p11GtNEFNICaACKkFA4ApUxpUH//2Q=="/>
          <p:cNvSpPr>
            <a:spLocks noChangeAspect="1" noChangeArrowheads="1"/>
          </p:cNvSpPr>
          <p:nvPr/>
        </p:nvSpPr>
        <p:spPr bwMode="auto">
          <a:xfrm>
            <a:off x="155575" y="-860425"/>
            <a:ext cx="1200150" cy="18002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phlegmat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013209"/>
            <a:ext cx="3962400" cy="2967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rescind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(v.) to repeal, cancel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Synonyms:  withdraw, revoke, retract, annul, abrogate</a:t>
            </a:r>
          </a:p>
          <a:p>
            <a:endParaRPr lang="en-US" dirty="0" smtClean="0"/>
          </a:p>
          <a:p>
            <a:r>
              <a:rPr lang="en-US" dirty="0" smtClean="0"/>
              <a:t>Antonyms:  affirm, endorse, uphold, ratify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7586" name="AutoShape 2" descr="data:image/jpg;base64,/9j/4AAQSkZJRgABAQAAAQABAAD/2wBDAAkGBwgHBgkIBwgKCgkLDRYPDQwMDRsUFRAWIB0iIiAdHx8kKDQsJCYxJx8fLT0tMTU3Ojo6Iys/RD84QzQ5Ojf/2wBDAQoKCg0MDRoPDxo3JR8lNzc3Nzc3Nzc3Nzc3Nzc3Nzc3Nzc3Nzc3Nzc3Nzc3Nzc3Nzc3Nzc3Nzc3Nzc3Nzc3Nzf/wAARCACyANADASIAAhEBAxEB/8QAGwAAAgMBAQEAAAAAAAAAAAAAAAUDBAYBAgf/xABREAACAQMDAQYDAwYICgcJAAABAgMABBEFEiExBhMiQVFhFDKBcZGhBxUjQlKxM1VigpKzwdEWJCU0Q0VydZSyNTZEU3N0omNlhJOktMLT8P/EABgBAQEBAQEAAAAAAAAAAAAAAAABAgME/8QAIBEBAQACAgMAAwEAAAAAAAAAAAECESExAxJBIjJCE//aAAwDAQACEQMRAD8A+40ZxRXhjQesj1oyPWoyQOvFGR9PWi6epJUiRpJHVUUZZmOAKSHtZorXBt4Lt7mVThltbeWfbzjkopA+tW5dZ0yFyr39uGAJKrIGbA68DJ9KqHtNp5IFuL26JQOBb2kr5B8/loaWItZE+82+n6i+1ivjtjFnHp3hXj36V7/Odz/FF7/Tg/8A21Vg163lkCjTtWjz+tJp8ij78VasdVs7+R47dpe8QkFZIXQ8dfmAzQ0qSdoJIZCt1oerpGDzKkCTD24jdmP3UxstRgvCwh3hk+ZZInjI8ujAGpyoPUA0YPuR6VDT2Gz7VEbhPivhlLGXbvICkhRnzPQZ/HBqprFybTT5Zg7LIABGEIBdycKoyCBk4GccZpN+Y7BJlt9Vee9vLiISzPLK4WRlCqxCggDywB0HTzNN6GomeJUKysgDDBDEc1lrGyt07Q31pZ39/EFhhnRIpy0SKdyFVByo5TOMD5j9LGn6fpD20UlrY2/djJTcm8qQSp+bPPBFUbyzh03tFpd3ZQrbrcd9DOtsqoZm4kXcMYPCMOoPJx1qTKVNHq2upxj9Fqay/wDj24558ypHlxXhpdehRv8AFtOuid2Ns7w/7PVX+vp70wt5UmhSWI5R1DKfUHkGpCcVdse1Ulu9Q2jdpgDY5xcqR+6j4y+/i3/6hatSyxwxtJM6xxoMszsAFHuT0qOW5VeIyGPXjpVm6XLRb8Z2gZARpeno2Tv7zUHO0eR4i/CqOoanrWnWc9ze3mlJGoARoraVyWJAChd/iJyAAOpNStd6n+eWimt0fTZIgYp4zho5BncrjPQ9QQPY881HfWb3msWDybvhLQSTkeTS8LH9wZzj15rcwc75a9wPrtxbW0txqEdpMV3SxR2in+byxwR7E1c33/8AGJ/4dK9g4PHrVE6pAmpCwYMrkgKcHxEjI+nv0rXrGf8ATJHfNrEbGVdc2IfljFjGzH1x4uTXLO+1m4I7i9tsREJKlzZ+JjjORskwAR+ORVbVjdDVOY5GhW2JQDAzJuHBJ6cAe3X0r3o+l3EFnvmuniupWEk7wYO5vQbwfCM4HQ4AzWO7rS++WjHRLvUZtc1OC+nt3gihtzEkKMuwsZSc5J5K7PPH2Uyj1KJ9Yl00JL3sVus7Pt8GGZlAznr4TxSi3srgXN6v5xugBMg4EfJ7pOvgpfaLcW/aO8mS8kmDy2lo7SAFlAWSUr8oHIdPfk9K53LnT0fG1PSonBYHacHHBxnBqRj4a8VpYXfmyd2Uy6resByVXu0Df0UBx9al/Nlo0Yjmi79Rg/p2aU5GcHLk+p++vc9/bW11HbzyqkkoygPn7fbXuG7gnA7qVGJ42g8j7R1GPMVNxbNOxW8cI/RRonlhFAFS4OMZNGTnGPpQOlEcxxxwfWu8+tRT3UFvH3lxKkSersBVf85JIm+0hnuR1zHHhSPZnKqfPzoLtFVra5nmI7yylgXB5kdCR6cKzfvqz9KKW6kLaXUdNt7hN79600S78YZFPix543D7CRVTX5JINc0R1/g5ZZoHHGfFEzj+rP4VBrsJPbHszcZ8IN1EQT1LRZHH8w1b7SSrDPpLSLu336RjA6Fo5AD+NTLpEWhSCSxcd2UEdzPGVPHIlY5+w9ardrzFFo4u5wrR2lxFK4bGGTdtYHPGCHI5IHrxVnRpu/W/UAjur+aM5PXBB/t6VX7XBn7O3So5R2kgCuP1T30eDXLHsO9LYGxhCmVgi7A0rlmbbxkkk5zjOcnr1NF1ewwzRQGQC4mDGNdu44HViP2RkZPqQOpGaGhSfDaXNcXgSIbmlZihXw7R4j4mBGBwQflwOoNR6ZJJdW/5wuIjFNeAOEYYaOLkoh98HJ92Nd5N1yyuuVx2LW/cSMZRjaxkUeP7QAB9MVBbW1vaQiC2iWGFclY1GFXJ5wPIewwOte1kjaR40kUumC6hslAemfTODj7KRaob28VzDbSXdpHfpBd2kbITNCI9x+cqOXZAVJ5UYwckVvPKePHbljLnlybxX9pMVMVzG24kIQ2A5HXaTw383NWDjP2VU7UT932dnkMJNxIUW3hZgGM7ECMZHGQ2Oh8uOleIrBxfG9uLqaV9u2ONTshjBAzhR8xJHVskeWKx4fLfJN1fJhMai1+01C+tVg027itd25ZZG3b1BHDJt/WHJ59qYxhxEFZixCgE+Z9z+PtXmSRYwCevkKoXtzeORFYPEjlsPJIMiJec8dS3kBwByT0wd3PHGsSGfHkK6mGdRnOTSgW8i73+KuJZX6NJMQB9iqABwfQ+VTaded3e2dtLLJNHcFhDcOVJDqNxjcjgttBIPmA3pyx8kyPW7NSGDys/dFjIxzGOozgZ/lYAFJ7VpJNQffsKNq+IyrZ4SBVOffcrU3jUFcGEwb2JZODgknJ+09frSGygM13oU8YjAN7d3L7eB4+8P1+Yc15/6exsW+WvBr23y14NdSPnnbdJLnVJoi6+FEC5U+meCCCDknkc0kFjqN/Istl+dJXAH6RkUo3HmZcZ446jr1FbTtbpc880NzbQPI20q/drkjByD++vGjS3UlnHDtQNDIBIJwwPd+3HX0zxxXhsymderHVxHZ2e+0+/jsr+IxwXasYF+J7zumRQSoXb4QVy2N7DKnAHNaO9juZYBHaXIt2LYZ+6DkLz8oJwG6ckEexrM3l9Jbd6bjxy2t/A0WCFJjkYAeX8qRffac1sMY6V68Mtx585q6VLfT7eGTvWUyznrNL4m+/y+mAKnuJY7eGSeZgscal3cngKBkk/dUlLO08/w2gX0/eiERxFjIdvhA5PzcdK0yVTdpxMztZ4aJWHiADA8HcrYJOcc8AYIwT82GOlayt3O9tLs70HwlSPEMZ6fTqOPQkYJyFnoVtdaZbdoO1F/PaQyKsotY7logvedA8g8bk5XwgqAeAOpNuTSm7Natpdxp93NJpF1erE8ckhk+HZ87SrnPgLDac85ZeSAAJNh52pXbPod0Sg7jVIwSR0DqydfL5hR2u+fRDzn86Q/wDK9Xdcs/jNOEYRnKzQyhRxysin+z8Kr9qYXm/NTIAe61KF2BOOPEP3sKZdCr2e/wBbcf60n/8AxqLtp/1WvvnxmLPdsFbHep8pPAPoTwDXvszIsserSRsGU6rcDI9QQD+INQdvDjsvcLvCK8sKuxdUwveKT4mBC8DqQcda5z9iokuv8lWllIYJDqV73a9zEUjkgVd0hCE5ClEK8k/NkEgqKfkliSxyx6/bWd0dYzqcETK4mhjupyGcNzJIqkv12ufmKrhfFwMGtCfU9T5CvThHm8t5QvDbrOLx0RZURk704Hh6nJ9OAeemM0uso5rq8fUoSkVuwzBE0R/StjAmcZBBx0H7PPGeJL5o76WS2lI+ChbFzuXiZhyIwCORzlseY2/tYVX2vXq38/whtVtlhXaJ9zszZO44QZGOM+gyfsuVxvFZm50u6hpd9cQy3cl0k2rxwuLJhF3cMLEdVjLN4j03Ek8kAgcU5jZmjV3XY5UFkP6pxyPpSay1yWa5NvJFaz/oxJus7jc2wkqG7tgGxkEcZ8uOeW8FxDcx74JFkUEqcfqn0I6g+x5+yrj6ycJlbeyftbfT6bol/d2wzLDCWTjhScDcfZc7j7Kai0ywgtrpzahkito/g41J+faxZnPqSST5n7zTu5hWaNlKq2QQQwBBHnn1+yshZyzab2ok0xI5JIDH+jVTltoj7xByeo2unUZXbn5a8/kxu2p00zMFAYk/Qc/hVTsjcNJtcjwSh5EjCDCqvh3dFxngAcjg4yPFVaSK61C6hgnEUCyBZXtpHVnVRyTgDj064+YZOcU206yg0az1Ccyyk91ueTAyiKvCqBgDAyfLLEnzwHjws3a1jeYZW23bDtEmMIR3md3ODz71ndBHwjdk7SE5ia1lJz14jUj95rRSkwq53FmjUnLeZUdT91KNNdBrOh26wqFGnSyqcklMd0uBn2P4Vmfs9DVN0NR1Ia8MMHNdSOHHnUF2oMRYn5earavrWmaPEsmp3sNsGOEDnxMfRVHJP2CsnrjJdai1/qV20VlAydwhbCRZwC5x5kk8nOAPLms5SWNY3VT9p2tludOgkJSa7uIw0gOdsUTd6xI88EAZx1k960lhrVlqN1NbQyMs8fiMbqVZkzgOv7SnHUZ9Dg8VirzvZbSw1G8lQTwd/Z3Nw/hjUnlGYgAAFo0PHk3Hllhokvcx218sASZ4gxR8nYWALAZwR6e+Bms+OajWd3dtselIu29ut12T1SJ4jMogMjQgEmQKQxXjnkLj61Un1zU5LgtYnTmhTwyQzCTOeD86528HzQ9RTGz1tJWjhvITbyuQEZW7yIsegDDofZgDW2HZ5fj7Cw1LTo0uVXbcRxswXejL1BI4YK2R92RnI7cQTap8L38TW8Ec6zSRylWdyh3IPCSBhwG6/q48zilHYaro9+fzYkFzo7eIWJPdyW7HOe7ONpUk52sRjJwccVMuq6ncv3dv2euUUNjvbuaOJfc4BZv/AE+tVF++ciSziBJd5gSFbBAUZJ+zpx71413+Ds//ADcP/OK8aPp89v3l1qEqT6hOcyugIRFBO2NAeijP2k5Jr1rn8HZ/+bg/5xWcugh7Ff5lqv8Avi9/rKsdqS7WtpBDvEkt2pBRSSNqs2eASOgwVBOcYqv2J5s9VH/vm8/rKm16WOXVNKshGpuZDLJCW5VdqqMnAJxlgPsJ5HFc8f2FbTgv57tHREUPpTFdioAVMw2kbOMYx09qs61qTQE2trIEuGjMjy4BFvHnG9s+pyAPPDHopqbWruDSri1M0gZY7VxsaXMzkFAqqCdzsx8I9T65pPqVnLB2clnv1ElzcTQzagUXeETeu8KByURAwHXgE+denHrh5s5zyVx2Px0MfftJFZoP0FshYbl9ZSeSTnO3p65OaYJaW8bKyQKpXpgAZ69cdeSx+0nzNSXkiWULzzOBGiB9wYbWB6bTnHPGOccjnzq3HoeubG3DTWJGRieQbfUHwc49ePsHWuGqYy3ojfSUTMkDt35fedzlV54JIAOSMA56kqOfOprTUr6G4C33fRpv7oXkiqMAKMM3IBXg5AyBwAwORTPV9PuNM043hu7SZY5lWZdhTgkLhDlstkjAPXOOKqz2F5eP8LBdxWSuuRMITK7kFt4ALgKRhSMg5yfStY7lLLOzrTdQa5tpvi41t7q2cx3MYbwowGcg/skYYH0OOoNZ/s3LJquoXurSnG/wxAk+AOFbbjy8CQ5991N10QxaXqdsLl7q5v1k72e5Vcuxj2AEIAAoGBjHrSvsZcPc6O7XELw3fxc/xMTnxI5ctg/QjHt04rXlt0mOjbsveNfaHbzTqUusFLpOhWZSVcEeoII+npVjX3H5ivY2kkiM4S3V48FlMjiMHn3cVS0hFg1nVEjZSk3c3DKOCHYOhP8AOEKnp1zUnatsaTHzjOo2Ofs+JjrWOW8Fxn5w7vDiO5OCcJIcAZJ4NJtN57R6G2R/0TLxn3hp3OAwlB6MHH4Gs52YuHutQ7N3EuN8uiO7Y6ZJhJrz49vS2xrN9qtb+EiNlZPi9dGfftJESjbkn0OGB5I4yfLB72z16TR9OVbMxi9uWKRGQErEAMvI2OQqLyTjzFZrSbZLxpmvUaRZ9iSTSE5fhl3NnDE7W64wVKY8662rjjamstPjtZDczhZbxiwe6cAyYycLvHkM44wMYwBVmGSO5t45Ym3xSoHQkdVYAg4PTIwelKrlbrUOyAVFk+KlsxFIkYwwdT3cqgZHOVcY9TxU513RIiYxqligXwhe/HAHGP7PpRUNxpWk6VBcajbaRaiW3iecCKJVJKqTgcYBwOtNIZO9hifGN6BuvqM1BFdafqsEkUF3b3EMqNHJ3UgfapBByAft+41R0+8ms+zdi9zDI16I1t+4PDPMuV25+1Sc9AATyKD3ra/ChdRtU/x5SkSKv/aATxGV/W6nB6jrnAbLWQAJIAcrhhyAQw9x0OfTp5VSfubNRe6lPEJIwVEreFUz1CA9M469T+FWIZ4bq2E9tKk0Lg7XQ5B8uKBjp+pyWK/C+KSGN5Y0MjFmAWWRV5PJwAo55461ei7SWhLC5jmhAPz7C6EeuVzgcfrAVmYroTz3SEFZI7m4VgM8fp5CDnHmrKwHowqb38/WptfSWNWNY0ogFdSsyDyD8QnP41Q1XUrC67lLe9hleKZJCkBMzEK2flQMfI+VJo5JVICSyL7q5/cDXJJ5HRhNM5UctvfK/XnH1pvZ6J7e7+Be7jtLWQCe6kmaS5IjUM2M4QZbHH6wXz61QuZYUvo9Sv7oG42dwskrd3EgLbsKhOM5UHLEnwjpgYpXmqJaW8jP3ccmJSmJFkyqjIbblSRyMgcjPJxzSi5TVtdka3sLiSOGa5MCud6AOPJAVGfCpZieBk4J3ALNGpGm7M2o1LVb27ECJbQSF24GWu+hO4fMqjkDorOR1Hh04zgYHvwOc1PpGmWmj6Zb6fYx7LeBAqg8k+ZJ9SSST7msx2snuJb0aLaXSW4eHv7qVHxN3RYqFjHkWIILeQHqRXTCyR5fJ+VKzLZXl1qlharv0yHEZUcxd4dxlSMjqB4MgdGJAx0qst73AikubjV2jzEkUt3cuHAKMyhAgDlv1SDlzk5JwaZ20ENrBHBbRJFDEu1EQYCj0Fd03SWu9Rkvbgcp+jh8xFHjnb7sckn0wPXPPdt4Z2RxRF7o3Fr2fn3GUzK11ed0pkOcv3WWw5yedobknimWmRavea9YSzQwWlnbF3ZUn715WKFQCdoAAzn349K1y20KKAIk6Y+UV7SNEz3aKuf2Rius8dl2zctvRxyBj7Kqtp9sbs3axhLlgoeVMqzgZwGI+YDPQ5FWj+81BPdRxPsDKXxnbuGQPXHWumWvrM38ebWxgtZJZI1PeSvvdiSSxwB1JJ4AwB0A6AVT7Rsgs7RJCo36pYqoJ+Y/EIcD6An6VLPqPcRPNJFmONS77ckhQMk48/XH064zDrBSW+7PZ2yI+qIVxgg4gnYEfgc1jc9eHTCX2mz3G/C5I3cZHlms32Zi7jUezkW7ds0R1yfPHcVpY/nT/aFZ7Qv+mdA/3PJ++GvNh29JF2svmuu1Vx3EyYsoRag7kHczMVZWLMrbdxYIMA55JPhFMrNHjUpFbRwwtHvDLN3jGQkjn14AO7JzwPLNZ61zDqd7cy+Blubl5zO6ptjFyXJ3YJ2mLYSjfMoGNq8nVxGMwoYipiZRsx024yMD0xitZV2wnCjpYaOK+gZUCw6ndCPbz4HKTD6/pcfh5VbUAc7VyPYVU075tT/3k/8AUQVbrfxzLNQihGoacsEaR3L3O8uiAEoqkuGPmCDj7WHFW7qyhu4e7kDA94sykHBV1xtYeWQQOox613uAb8XJJyIe7H8kFst9+E/o1YoQguoJr6zl0nW4oH7xGEF1EuEkYKSMqQdjgZOOQcHB8qu9no3i0mEvDBCZC8ojgztUMxYAZAyeeTgc0wdQwAbJAYH5vMcj8R9hpfeh9Lt5ru1Ja3hUySWuBgIoJbu/Q4ycHIPONuaCCQvZarc+N2E7pKsRbCBWVUkkPB5UxZ6gHeo6muQanG0gOZpO+aNViCoe73IT1U5bgbiOSAR5Uyk0X8/zWskdyIe58ZPdqxdCVbAznBDIhBx645OakfsHIylE1m5ijK7BGi7lVcMvAbPkxyepIBPTmaWZaJLi+M0LRyRW8sUjFdhD8qQNiOMEpISQSCMAZNKby6B1Alu9SadMxKYEE9xCSFMQDICArMcAhi4GCea2cP5PrTKfFahcOka7EjhiijCKV2kKQpZcjrgj0GBxVv8AMeh9nLeCOwigtHe4jdnYM8kmw7jluWPAJPkPamtFyZIdnbsWd1qmuILSztkdobGNgWkAVlAc7QQrKygpk8BRxjFbns5oq6dZWSyriS2tVt404IjA+bB6+IgZPso8iTU1dkv3isgyyW8TrPfBAXYRr4lTaASxdlHGPl3eoy5bUrRW2vKUOYxzGw5fO3y8yD9hBzik3pzzq6AB0FI+0ukQ3yJdIDHeQKRHPGBvCnGV54IOB4TkZx9tN4riKYExSI4DYO1gecZxx7EV1HSVCQyuMkEggjjg1XKxgbKeSbvkuFRJoX2vsPhYHlXXPkQc46g5HlWns4e4t1To3Vh7kUt1zR7+DU4r3R4baeNxtuLeeUxnjJRlYA+ZbIxzu9qv2ENxHGzXkwluJW3PsGI044VPYep5J56YA148dcuWU0tVXuPiJAjWjqhSQb1kXh16EZ6jrkEefB68WPc8DzNLLmO8u7YSmGNGtb9G7uO4DCRVPIYkKB83TnBA610yuomM3Vu3ma4vZe5lhlto1VWWPJdJMnO4eQxjH1rPWsFvfxPPdwoL9Zz37LgSRyK3hGckr4dpAzgg8cHFaDULbS+5ij7SG2ee5YqrScBSAWwjHlMAfMCDnHOcUtlktfjI7ezujd7WVGn7wOxVlkYIWHzEbAcnJw3OSSTztuU5dLh68qmsSTTQy2FjGr3VzEylmxshRgVLn7zhfMjHAyatzQtBqnZexgXfHbmZ2duCFjtzGDj3MgqPR4P8r6lMxLFpo1wT8qrDGQPs3Oxx6k+tXZB33ai0Vc5trOeWTP8A7RkVf6tz93rWZxjtcecjlMB1Pow/fSfRLYpqmld6Sk0GlMjRHGeTEDn6rim+M8etcs7VTqhvDt3fD90OOR4snn0PFccO3d8u0J0mltHnlhM29RDJGT3nysfCMFVZhFJG2SDtjGcEjGxhkaW3jkeF4mddxjlI3p7HBIz9SKy2lbNQaCGP4qSPIhka3mUiAq5dRlGG35QCuNxDqCetaPU72LTtPub64/g4Y2crnG4joo+04H2mtV3x6RWMRi+NyQe9vpZBjyG2NMfeh/CrQpb2divYdLjGpkm8d3kmJIPiZycDHljGPbFMq6fHP6KKKKAqvqcLXOm3lvGQHmt5IlJPALIVGfvqxR0oOaDKjy2aZAkiuESVCcmNhFJkH78+4ORxWyNfP2WS01ZdREhWFWtUIUgEsZxGS3sFmNb/AD6jFVm9isn2uuLC21rRm1S4hS1k722kDzmPDOUZM4IOCY8E9ORnrzqo5EkXcjBhkjI9R1qOe1guCDPbxSkZAMiBsA/bRLNkMb9lYYwkUmiBV6DdDQ1t2c1G0ngjks+4bdFILecRqwIww8JAPB689acHStOx/mFn/wDIX+6sfp9npd5eRf5Mtp0e/uUAZVYACWQEjPlhF4H99X2Y9FiXs/ZCUy2mumFiUKhzBKE2hlwAw6bWK/Zx0qjc6Nq3cpHH2g0m4jUgvExaBZflHO1nUEBTghepJxnka7/B3Q/4msB/8Mn91d/wd0M/6n0//hk/uqbX1Yu9n7QwSGWOG2nnk3LI9vraBSMBRw6jAALEejEtjyJFP2okQi17MhY3cy/oNZg4cyFyw8PPiJyDwQBnq2dp/g7of8T6f/wyf3VImj6ZGhRNPtkQjG1IwBjOfKkui4bfPyvbaMSiHQAjsG2M2sReDLM2MAAYyV98KRkZNSw2Pai7mKXehW8cRU96JtUQiY8YDBEOQfFnj9bAwAAL1/O47SyWen3d9bwpJb24WGZiveNuZvC25cBWXjb5GtRFYahDtEeqtMoUA/FWyEk+v6PYPwq+yemvjPWOj63aNFcAWslwsPdMJrxm3ZOclu5JJBGeMA+YPWvGr/F3sslkbiyhFjFHJNNKXAR3DYZSjKynaOeQDuIx1p9dwa+HX4WfSnUjxd7DKp/BzQ2htczi5u7gLcGPun+GjwkiddrI5cNgnIOAR9SKu09N/C7QWjfR86fHCCsjxljKZUkdWIZu86uCQTk89aoRDU4dcupZrlAbmCJo2jgXbsUsoA3Mx5OW/nDzyBrrHT0tMkO0pxtUuFARfQKoAH3ZpXr4A1Wzkx4midfuZTz/AEuPrUyu4uGHrXnRWv8AVtEt7+2u44nmUkLPbq+MEjnaV9D6VooognI645rP/k9kWTs0gU57u5uI2GOhEzjFaWs6jT5Hpli9vqc9jKHmS2nntmiYiT9G77hlSqldwIPBKhVOckjD6+t4NSu9P0q4jSaC6mPexsMho0UuwI9MhB9RUHaexWLtMzNG8qXQUrEkgVyceIR8ggnYC3i+VMYOabaSsE3ayMvhp4bGRkbHG15EBI+sf/8AZrH9O2/w2o6fFJb2y2s7F5bYmB3P6xQlQ31ADfzqsVZ1W2e31O4YtlLhhIg/ZOwKR78rn6moZYmgUtcskCgZzM4Tj681tiPFGa7LJaRBN19AWkGUWMO5YdOAB+FePiLEMQZLrr1+FK56dMnnrQ29ZrhNUm1OMOVWw1F+SFYC3APoeZh+ODXt72RYjING1eQDyiS3dj9gExJobeNahuJ9Fv4rMA3JgYxAjO51IdRjzyUA+tbm3nW4hinTOyVVdc+QOCP7Kyttc2neRNImpwMXGBPp0qjI564x9elaq2jhjtoo7ZAkCoFjUDACgYA9uMVUvKh2ckjfR4BGwJTeknqHDEMD6EHOaZ5rPXOmajpd/c32gdxMt3Isl1Z3UpjUuFwXjcA7WIC5BBB2g8HNel1vV+5G7srqAnxyoubYx5x5P3nT+b9KiH+4AZJGBzmsD2KuMvpSyvhV043GFGdxkbChR1OPH09qv69N2iOhalc3kunaTbQ2sjsIS1zIcKT8zKqr/Rbzwarfk20qGwN4I42DxpBAWfJJxEjHDE527nYY4A2jjilGtmmvlnK21rFJDtB7x5ypJ9Nu0/vqmdYurN5G1fTjbWy8/FRTiZFHq/AZB74IHUkCua9q1zZTW1lplqt3qV0T3cbsVSKMfNJIQDhRkD1JIAqNJtcsO6fVJbG6ikkWN/hoXhaMsQARl23DJ5zg4yRnoQdQypPEksLLJG4DI6MCGB8wR1FddgiNI/CqCTn0rG6DetpnaXVNFynwS3QeBVH8D3qCQjgAAd45A5PUDA6lv21lkTsvfxwHEtwgtoyDghpWEYP0L5+nvRWU7DibUNUsr2cFXuVudTkGBwZGCRjOP2Hb+j719IFZbsVFAZtSlt12xwyR2cYHQJGucdPIyMPOtTSANAoooCknadG2WUoHyXBBPsyMB/6tg+tO6S9rWMWiyTLHv7mWGQjdjCiVCxyfRd340oo/k7dTZ6tCmwLBq1yqqv6uSG/exP1rW1iPydbIdR7VWmWMiat3h3DyeKP+0H7q29Iyzna/T/ibP4lGObdW3psZt8ZKluFIORtyMH2868dlV7691C7+KtbkL3cCPbr4SADITu3HOTLjA/Z98DS4HpXEjSNNkaKq+ijAprna740zPba8ksba2aKOUtcSdyJI5u67vgvkkYOMK3nisjppjNlAUlSZu7AMqrjeehbHUZINab8pkay6TZRuqMrXTAq8ZdT/AIvNjKjkjOOPOsvp/dZnCF2l7wl2dy7cscAkgYI6bf1elVYuc85J5689aimmgtozLcSxwxAgFmIUKScD7OSKl61Lo2lxa9rRt7uJZrCyjLzowyHkdSqIfXCFmI/lL61FvCrbyPJEhmTupcESRbgxRgSCpI9CCKk2jPIB+0UnuEu9L1WS3n72e4tXW0eT4ZnZ4c5RtwIyzK+45H+jl603jkSRA0bo65+ZSCD5cUOxZMydquz6ozKGnmyAev6I19KPzGvmlp/1s7Pf+PN/VGvpZ6mifXKNooooE3bOMTdldUiZ1QS27R7m6AtwM/fVPsYjGPVJSjLv1G46+W2R0GPbCrj7as9tE7zs1doFLFjGAAOT+kWoew0rXGitcPt3TXEzMF6Z3miLmpSw6fqUGoTRfo3jNs8yqSY8ncuceRPHTqV9aR6zqumLJaXGpa7bXMUMglt7G0295cyjlCcMd2DggeFc4JOBitfPGssbI4yrKVb7KSN2XsUKNbKYDHjYVAyhwBleODgYHlycg+QZLQbe4m1qS8kRE1W6ujPOjkN3QwuIw3RtkZUenjB58Nantf4xpsILAC6MrYz0VGxkj+Uy9fT2yGtjp8FmWdNzyvgF2ZmOABwNxOBwD165PU0h7e3ZttOlZMlo4HdVAPiYjCjj1OB9anUE/wCT2Pb2WtpgMG6kluSMEcSSMwPPsRWkqnpFkum6XZWKHItoEhzj9lQP7KuVVFFFFAUk7axd92R1mMKzFrKbAVcknYSOMe1O6gvU7yzuIxxvjZfvGKDJ9hrgT9pNeYHPxEFjdjjHDxMMY/mZ+orb+dfLfyczbdd0hgytHddnERXYEMzQygEc9eJM+wHpX1OkZooorhOBVGT/ACjgtpdoUCtsnd2BZR4RBKCfEQOMjzrJ6WGEThSXi3naSzZ4JXbhugAUDIOD1861Hb+TC24UuGjXcAgOSWkQAAqCRnkehzgkCs1piAWkRSQyBkUdAoBHHC/q8g8ZPOcVK1El1P3EJdUaRyQscSnBkcnCqPTJwM+VbrsxpLaPpEUEzLJdOTLdSKOHlbliPYdB7KBWe7Iaf+cb786yqDa2zMlof+8k5DyfYOVX+cfStwOgolrCflGtESS1vBGC0yvATtBO9VaRPm4+VZ4+n+m60k06UyRlcJtjwoZZNxYkZORgFSMjqK2nbu3kl7L3csQBltSl0gwSCY3D44I6gEfWsBoy/DubZpApUHuoQCAy5+YA54G04wx8L89RRYZ2gz2s7O4/7+b+qNfSvM1880PLds9MjDHEUFxKy4452rn26/jX0LPWhXaKM0UCTtYM6fa8Zxqdl/8AcxV47ERrF2dt1RAqkkjHTy/tptd2wu4O6YlQWVsjr4SD/ZXnSrBdOsYrWNmdYx8zdTQWqK9bT513bVNvNKLzs5Y3upLf3PxTyq6OE+Ifu8oQV8GdvUA/bTrFdqaTaPafSjafSpKKptHt9qNp9KkoobR4NA6ipMVwgdaG3yvsq4W+7MXJCxhbm9tCfZu8wPbLRL99fVa+XpAdN+GWVe7Wz13ghcDa05GcemJK+nipErtcbpXa4/KmqPlnbi9huu0txHOIjHaLFFG0gKEOVLPtkBGAVlQH/aBHymrml6PJqkhgXdCjhWuXVydi4wVXPQnBHl1LHBwDnu0drqNtr+rSrc6nHBJds/eix3Ic7cYbac4xtHsK2f5O9atLm1fTXBTUYP0kxKkd6D+uMjjqBt8uAOMGou/jYW0EVtbxwW6KkUahVVRgAAYAqYcVwdK7VRW1OMS6ddRkAh4XUg+eVNfGNGK3Udqzwuq3UCTE7wmCwHJKjBbEa+YbG4EECvt56V8Tht7eKeOZbxS8USRMUifBdDtbxd0c42YBzzvb6ll02nYu3E3aK/uj/oLSOEeLONzMxGPLhR99bfYKQdjp9Ol092067iuGZ9020nKnAABU4K8KOCPWtADmhtzZRsFeqKI5gV3FFFAUUUUBRRRQFFFFAUUUUBRRRQZ3U+ykepXpuJ9TvhEZUkNuvdhMqQQM7d2MgedaHHNdooCuN0NFFB5PlXQBnOBn1oooOjpXaKKAr4peQQx6heJHFGqiZ8BVAAy5zRRRjPpb7KRRjtRpkwRRKXK95jxY29M+lfXwMdKKKNTp2iiiiiiiigKKKKAooooCiiigKKKKAooooCiiig//2Q=="/>
          <p:cNvSpPr>
            <a:spLocks noChangeAspect="1" noChangeArrowheads="1"/>
          </p:cNvSpPr>
          <p:nvPr/>
        </p:nvSpPr>
        <p:spPr bwMode="auto">
          <a:xfrm>
            <a:off x="155575" y="-639763"/>
            <a:ext cx="1571625" cy="1343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8" name="AutoShape 4" descr="data:image/jpg;base64,/9j/4AAQSkZJRgABAQAAAQABAAD/2wBDAAkGBwgHBgkIBwgKCgkLDRYPDQwMDRsUFRAWIB0iIiAdHx8kKDQsJCYxJx8fLT0tMTU3Ojo6Iys/RD84QzQ5Ojf/2wBDAQoKCg0MDRoPDxo3JR8lNzc3Nzc3Nzc3Nzc3Nzc3Nzc3Nzc3Nzc3Nzc3Nzc3Nzc3Nzc3Nzc3Nzc3Nzc3Nzc3Nzf/wAARCACyANADASIAAhEBAxEB/8QAGwAAAgMBAQEAAAAAAAAAAAAAAAUDBAYBAgf/xABREAACAQMDAQYDAwYICgcJAAABAgMABBEFEiExBhMiQVFhFDKBcZGhBxUjQlKxM1VigpKzwdEWJCU0Q0VydZSyNTZEU3N0omNlhJOktMLT8P/EABgBAQEBAQEAAAAAAAAAAAAAAAABAgME/8QAIBEBAQACAgMAAwEAAAAAAAAAAAECESExAxJBIjJCE//aAAwDAQACEQMRAD8A+40ZxRXhjQesj1oyPWoyQOvFGR9PWi6epJUiRpJHVUUZZmOAKSHtZorXBt4Lt7mVThltbeWfbzjkopA+tW5dZ0yFyr39uGAJKrIGbA68DJ9KqHtNp5IFuL26JQOBb2kr5B8/loaWItZE+82+n6i+1ivjtjFnHp3hXj36V7/Odz/FF7/Tg/8A21Vg163lkCjTtWjz+tJp8ij78VasdVs7+R47dpe8QkFZIXQ8dfmAzQ0qSdoJIZCt1oerpGDzKkCTD24jdmP3UxstRgvCwh3hk+ZZInjI8ujAGpyoPUA0YPuR6VDT2Gz7VEbhPivhlLGXbvICkhRnzPQZ/HBqprFybTT5Zg7LIABGEIBdycKoyCBk4GccZpN+Y7BJlt9Vee9vLiISzPLK4WRlCqxCggDywB0HTzNN6GomeJUKysgDDBDEc1lrGyt07Q31pZ39/EFhhnRIpy0SKdyFVByo5TOMD5j9LGn6fpD20UlrY2/djJTcm8qQSp+bPPBFUbyzh03tFpd3ZQrbrcd9DOtsqoZm4kXcMYPCMOoPJx1qTKVNHq2upxj9Fqay/wDj24558ypHlxXhpdehRv8AFtOuid2Ns7w/7PVX+vp70wt5UmhSWI5R1DKfUHkGpCcVdse1Ulu9Q2jdpgDY5xcqR+6j4y+/i3/6hatSyxwxtJM6xxoMszsAFHuT0qOW5VeIyGPXjpVm6XLRb8Z2gZARpeno2Tv7zUHO0eR4i/CqOoanrWnWc9ze3mlJGoARoraVyWJAChd/iJyAAOpNStd6n+eWimt0fTZIgYp4zho5BncrjPQ9QQPY881HfWb3msWDybvhLQSTkeTS8LH9wZzj15rcwc75a9wPrtxbW0txqEdpMV3SxR2in+byxwR7E1c33/8AGJ/4dK9g4PHrVE6pAmpCwYMrkgKcHxEjI+nv0rXrGf8ATJHfNrEbGVdc2IfljFjGzH1x4uTXLO+1m4I7i9tsREJKlzZ+JjjORskwAR+ORVbVjdDVOY5GhW2JQDAzJuHBJ6cAe3X0r3o+l3EFnvmuniupWEk7wYO5vQbwfCM4HQ4AzWO7rS++WjHRLvUZtc1OC+nt3gihtzEkKMuwsZSc5J5K7PPH2Uyj1KJ9Yl00JL3sVus7Pt8GGZlAznr4TxSi3srgXN6v5xugBMg4EfJ7pOvgpfaLcW/aO8mS8kmDy2lo7SAFlAWSUr8oHIdPfk9K53LnT0fG1PSonBYHacHHBxnBqRj4a8VpYXfmyd2Uy6resByVXu0Df0UBx9al/Nlo0Yjmi79Rg/p2aU5GcHLk+p++vc9/bW11HbzyqkkoygPn7fbXuG7gnA7qVGJ42g8j7R1GPMVNxbNOxW8cI/RRonlhFAFS4OMZNGTnGPpQOlEcxxxwfWu8+tRT3UFvH3lxKkSersBVf85JIm+0hnuR1zHHhSPZnKqfPzoLtFVra5nmI7yylgXB5kdCR6cKzfvqz9KKW6kLaXUdNt7hN79600S78YZFPix543D7CRVTX5JINc0R1/g5ZZoHHGfFEzj+rP4VBrsJPbHszcZ8IN1EQT1LRZHH8w1b7SSrDPpLSLu336RjA6Fo5AD+NTLpEWhSCSxcd2UEdzPGVPHIlY5+w9ardrzFFo4u5wrR2lxFK4bGGTdtYHPGCHI5IHrxVnRpu/W/UAjur+aM5PXBB/t6VX7XBn7O3So5R2kgCuP1T30eDXLHsO9LYGxhCmVgi7A0rlmbbxkkk5zjOcnr1NF1ewwzRQGQC4mDGNdu44HViP2RkZPqQOpGaGhSfDaXNcXgSIbmlZihXw7R4j4mBGBwQflwOoNR6ZJJdW/5wuIjFNeAOEYYaOLkoh98HJ92Nd5N1yyuuVx2LW/cSMZRjaxkUeP7QAB9MVBbW1vaQiC2iWGFclY1GFXJ5wPIewwOte1kjaR40kUumC6hslAemfTODj7KRaob28VzDbSXdpHfpBd2kbITNCI9x+cqOXZAVJ5UYwckVvPKePHbljLnlybxX9pMVMVzG24kIQ2A5HXaTw383NWDjP2VU7UT932dnkMJNxIUW3hZgGM7ECMZHGQ2Oh8uOleIrBxfG9uLqaV9u2ONTshjBAzhR8xJHVskeWKx4fLfJN1fJhMai1+01C+tVg027itd25ZZG3b1BHDJt/WHJ59qYxhxEFZixCgE+Z9z+PtXmSRYwCevkKoXtzeORFYPEjlsPJIMiJec8dS3kBwByT0wd3PHGsSGfHkK6mGdRnOTSgW8i73+KuJZX6NJMQB9iqABwfQ+VTaded3e2dtLLJNHcFhDcOVJDqNxjcjgttBIPmA3pyx8kyPW7NSGDys/dFjIxzGOozgZ/lYAFJ7VpJNQffsKNq+IyrZ4SBVOffcrU3jUFcGEwb2JZODgknJ+09frSGygM13oU8YjAN7d3L7eB4+8P1+Yc15/6exsW+WvBr23y14NdSPnnbdJLnVJoi6+FEC5U+meCCCDknkc0kFjqN/Istl+dJXAH6RkUo3HmZcZ446jr1FbTtbpc880NzbQPI20q/drkjByD++vGjS3UlnHDtQNDIBIJwwPd+3HX0zxxXhsymderHVxHZ2e+0+/jsr+IxwXasYF+J7zumRQSoXb4QVy2N7DKnAHNaO9juZYBHaXIt2LYZ+6DkLz8oJwG6ckEexrM3l9Jbd6bjxy2t/A0WCFJjkYAeX8qRffac1sMY6V68Mtx585q6VLfT7eGTvWUyznrNL4m+/y+mAKnuJY7eGSeZgscal3cngKBkk/dUlLO08/w2gX0/eiERxFjIdvhA5PzcdK0yVTdpxMztZ4aJWHiADA8HcrYJOcc8AYIwT82GOlayt3O9tLs70HwlSPEMZ6fTqOPQkYJyFnoVtdaZbdoO1F/PaQyKsotY7logvedA8g8bk5XwgqAeAOpNuTSm7Natpdxp93NJpF1erE8ckhk+HZ87SrnPgLDac85ZeSAAJNh52pXbPod0Sg7jVIwSR0DqydfL5hR2u+fRDzn86Q/wDK9Xdcs/jNOEYRnKzQyhRxysin+z8Kr9qYXm/NTIAe61KF2BOOPEP3sKZdCr2e/wBbcf60n/8AxqLtp/1WvvnxmLPdsFbHep8pPAPoTwDXvszIsserSRsGU6rcDI9QQD+INQdvDjsvcLvCK8sKuxdUwveKT4mBC8DqQcda5z9iokuv8lWllIYJDqV73a9zEUjkgVd0hCE5ClEK8k/NkEgqKfkliSxyx6/bWd0dYzqcETK4mhjupyGcNzJIqkv12ufmKrhfFwMGtCfU9T5CvThHm8t5QvDbrOLx0RZURk704Hh6nJ9OAeemM0uso5rq8fUoSkVuwzBE0R/StjAmcZBBx0H7PPGeJL5o76WS2lI+ChbFzuXiZhyIwCORzlseY2/tYVX2vXq38/whtVtlhXaJ9zszZO44QZGOM+gyfsuVxvFZm50u6hpd9cQy3cl0k2rxwuLJhF3cMLEdVjLN4j03Ek8kAgcU5jZmjV3XY5UFkP6pxyPpSay1yWa5NvJFaz/oxJus7jc2wkqG7tgGxkEcZ8uOeW8FxDcx74JFkUEqcfqn0I6g+x5+yrj6ycJlbeyftbfT6bol/d2wzLDCWTjhScDcfZc7j7Kai0ywgtrpzahkito/g41J+faxZnPqSST5n7zTu5hWaNlKq2QQQwBBHnn1+yshZyzab2ok0xI5JIDH+jVTltoj7xByeo2unUZXbn5a8/kxu2p00zMFAYk/Qc/hVTsjcNJtcjwSh5EjCDCqvh3dFxngAcjg4yPFVaSK61C6hgnEUCyBZXtpHVnVRyTgDj064+YZOcU206yg0az1Ccyyk91ueTAyiKvCqBgDAyfLLEnzwHjws3a1jeYZW23bDtEmMIR3md3ODz71ndBHwjdk7SE5ia1lJz14jUj95rRSkwq53FmjUnLeZUdT91KNNdBrOh26wqFGnSyqcklMd0uBn2P4Vmfs9DVN0NR1Ia8MMHNdSOHHnUF2oMRYn5earavrWmaPEsmp3sNsGOEDnxMfRVHJP2CsnrjJdai1/qV20VlAydwhbCRZwC5x5kk8nOAPLms5SWNY3VT9p2tludOgkJSa7uIw0gOdsUTd6xI88EAZx1k960lhrVlqN1NbQyMs8fiMbqVZkzgOv7SnHUZ9Dg8VirzvZbSw1G8lQTwd/Z3Nw/hjUnlGYgAAFo0PHk3Hllhokvcx218sASZ4gxR8nYWALAZwR6e+Bms+OajWd3dtselIu29ut12T1SJ4jMogMjQgEmQKQxXjnkLj61Un1zU5LgtYnTmhTwyQzCTOeD86528HzQ9RTGz1tJWjhvITbyuQEZW7yIsegDDofZgDW2HZ5fj7Cw1LTo0uVXbcRxswXejL1BI4YK2R92RnI7cQTap8L38TW8Ec6zSRylWdyh3IPCSBhwG6/q48zilHYaro9+fzYkFzo7eIWJPdyW7HOe7ONpUk52sRjJwccVMuq6ncv3dv2euUUNjvbuaOJfc4BZv/AE+tVF++ciSziBJd5gSFbBAUZJ+zpx71413+Ds//ADcP/OK8aPp89v3l1qEqT6hOcyugIRFBO2NAeijP2k5Jr1rn8HZ/+bg/5xWcugh7Ff5lqv8Avi9/rKsdqS7WtpBDvEkt2pBRSSNqs2eASOgwVBOcYqv2J5s9VH/vm8/rKm16WOXVNKshGpuZDLJCW5VdqqMnAJxlgPsJ5HFc8f2FbTgv57tHREUPpTFdioAVMw2kbOMYx09qs61qTQE2trIEuGjMjy4BFvHnG9s+pyAPPDHopqbWruDSri1M0gZY7VxsaXMzkFAqqCdzsx8I9T65pPqVnLB2clnv1ElzcTQzagUXeETeu8KByURAwHXgE+denHrh5s5zyVx2Px0MfftJFZoP0FshYbl9ZSeSTnO3p65OaYJaW8bKyQKpXpgAZ69cdeSx+0nzNSXkiWULzzOBGiB9wYbWB6bTnHPGOccjnzq3HoeubG3DTWJGRieQbfUHwc49ePsHWuGqYy3ojfSUTMkDt35fedzlV54JIAOSMA56kqOfOprTUr6G4C33fRpv7oXkiqMAKMM3IBXg5AyBwAwORTPV9PuNM043hu7SZY5lWZdhTgkLhDlstkjAPXOOKqz2F5eP8LBdxWSuuRMITK7kFt4ALgKRhSMg5yfStY7lLLOzrTdQa5tpvi41t7q2cx3MYbwowGcg/skYYH0OOoNZ/s3LJquoXurSnG/wxAk+AOFbbjy8CQ5991N10QxaXqdsLl7q5v1k72e5Vcuxj2AEIAAoGBjHrSvsZcPc6O7XELw3fxc/xMTnxI5ctg/QjHt04rXlt0mOjbsveNfaHbzTqUusFLpOhWZSVcEeoII+npVjX3H5ivY2kkiM4S3V48FlMjiMHn3cVS0hFg1nVEjZSk3c3DKOCHYOhP8AOEKnp1zUnatsaTHzjOo2Ofs+JjrWOW8Fxn5w7vDiO5OCcJIcAZJ4NJtN57R6G2R/0TLxn3hp3OAwlB6MHH4Gs52YuHutQ7N3EuN8uiO7Y6ZJhJrz49vS2xrN9qtb+EiNlZPi9dGfftJESjbkn0OGB5I4yfLB72z16TR9OVbMxi9uWKRGQErEAMvI2OQqLyTjzFZrSbZLxpmvUaRZ9iSTSE5fhl3NnDE7W64wVKY8662rjjamstPjtZDczhZbxiwe6cAyYycLvHkM44wMYwBVmGSO5t45Ym3xSoHQkdVYAg4PTIwelKrlbrUOyAVFk+KlsxFIkYwwdT3cqgZHOVcY9TxU513RIiYxqligXwhe/HAHGP7PpRUNxpWk6VBcajbaRaiW3iecCKJVJKqTgcYBwOtNIZO9hifGN6BuvqM1BFdafqsEkUF3b3EMqNHJ3UgfapBByAft+41R0+8ms+zdi9zDI16I1t+4PDPMuV25+1Sc9AATyKD3ra/ChdRtU/x5SkSKv/aATxGV/W6nB6jrnAbLWQAJIAcrhhyAQw9x0OfTp5VSfubNRe6lPEJIwVEreFUz1CA9M469T+FWIZ4bq2E9tKk0Lg7XQ5B8uKBjp+pyWK/C+KSGN5Y0MjFmAWWRV5PJwAo55461ei7SWhLC5jmhAPz7C6EeuVzgcfrAVmYroTz3SEFZI7m4VgM8fp5CDnHmrKwHowqb38/WptfSWNWNY0ogFdSsyDyD8QnP41Q1XUrC67lLe9hleKZJCkBMzEK2flQMfI+VJo5JVICSyL7q5/cDXJJ5HRhNM5UctvfK/XnH1pvZ6J7e7+Be7jtLWQCe6kmaS5IjUM2M4QZbHH6wXz61QuZYUvo9Sv7oG42dwskrd3EgLbsKhOM5UHLEnwjpgYpXmqJaW8jP3ccmJSmJFkyqjIbblSRyMgcjPJxzSi5TVtdka3sLiSOGa5MCud6AOPJAVGfCpZieBk4J3ALNGpGm7M2o1LVb27ECJbQSF24GWu+hO4fMqjkDorOR1Hh04zgYHvwOc1PpGmWmj6Zb6fYx7LeBAqg8k+ZJ9SSST7msx2snuJb0aLaXSW4eHv7qVHxN3RYqFjHkWIILeQHqRXTCyR5fJ+VKzLZXl1qlharv0yHEZUcxd4dxlSMjqB4MgdGJAx0qst73AikubjV2jzEkUt3cuHAKMyhAgDlv1SDlzk5JwaZ20ENrBHBbRJFDEu1EQYCj0Fd03SWu9Rkvbgcp+jh8xFHjnb7sckn0wPXPPdt4Z2RxRF7o3Fr2fn3GUzK11ed0pkOcv3WWw5yedobknimWmRavea9YSzQwWlnbF3ZUn715WKFQCdoAAzn349K1y20KKAIk6Y+UV7SNEz3aKuf2Rius8dl2zctvRxyBj7Kqtp9sbs3axhLlgoeVMqzgZwGI+YDPQ5FWj+81BPdRxPsDKXxnbuGQPXHWumWvrM38ebWxgtZJZI1PeSvvdiSSxwB1JJ4AwB0A6AVT7Rsgs7RJCo36pYqoJ+Y/EIcD6An6VLPqPcRPNJFmONS77ckhQMk48/XH064zDrBSW+7PZ2yI+qIVxgg4gnYEfgc1jc9eHTCX2mz3G/C5I3cZHlms32Zi7jUezkW7ds0R1yfPHcVpY/nT/aFZ7Qv+mdA/3PJ++GvNh29JF2svmuu1Vx3EyYsoRag7kHczMVZWLMrbdxYIMA55JPhFMrNHjUpFbRwwtHvDLN3jGQkjn14AO7JzwPLNZ61zDqd7cy+Blubl5zO6ptjFyXJ3YJ2mLYSjfMoGNq8nVxGMwoYipiZRsx024yMD0xitZV2wnCjpYaOK+gZUCw6ndCPbz4HKTD6/pcfh5VbUAc7VyPYVU075tT/3k/8AUQVbrfxzLNQihGoacsEaR3L3O8uiAEoqkuGPmCDj7WHFW7qyhu4e7kDA94sykHBV1xtYeWQQOox613uAb8XJJyIe7H8kFst9+E/o1YoQguoJr6zl0nW4oH7xGEF1EuEkYKSMqQdjgZOOQcHB8qu9no3i0mEvDBCZC8ojgztUMxYAZAyeeTgc0wdQwAbJAYH5vMcj8R9hpfeh9Lt5ru1Ja3hUySWuBgIoJbu/Q4ycHIPONuaCCQvZarc+N2E7pKsRbCBWVUkkPB5UxZ6gHeo6muQanG0gOZpO+aNViCoe73IT1U5bgbiOSAR5Uyk0X8/zWskdyIe58ZPdqxdCVbAznBDIhBx645OakfsHIylE1m5ijK7BGi7lVcMvAbPkxyepIBPTmaWZaJLi+M0LRyRW8sUjFdhD8qQNiOMEpISQSCMAZNKby6B1Alu9SadMxKYEE9xCSFMQDICArMcAhi4GCea2cP5PrTKfFahcOka7EjhiijCKV2kKQpZcjrgj0GBxVv8AMeh9nLeCOwigtHe4jdnYM8kmw7jluWPAJPkPamtFyZIdnbsWd1qmuILSztkdobGNgWkAVlAc7QQrKygpk8BRxjFbns5oq6dZWSyriS2tVt404IjA+bB6+IgZPso8iTU1dkv3isgyyW8TrPfBAXYRr4lTaASxdlHGPl3eoy5bUrRW2vKUOYxzGw5fO3y8yD9hBzik3pzzq6AB0FI+0ukQ3yJdIDHeQKRHPGBvCnGV54IOB4TkZx9tN4riKYExSI4DYO1gecZxx7EV1HSVCQyuMkEggjjg1XKxgbKeSbvkuFRJoX2vsPhYHlXXPkQc46g5HlWns4e4t1To3Vh7kUt1zR7+DU4r3R4baeNxtuLeeUxnjJRlYA+ZbIxzu9qv2ENxHGzXkwluJW3PsGI044VPYep5J56YA148dcuWU0tVXuPiJAjWjqhSQb1kXh16EZ6jrkEefB68WPc8DzNLLmO8u7YSmGNGtb9G7uO4DCRVPIYkKB83TnBA610yuomM3Vu3ma4vZe5lhlto1VWWPJdJMnO4eQxjH1rPWsFvfxPPdwoL9Zz37LgSRyK3hGckr4dpAzgg8cHFaDULbS+5ij7SG2ee5YqrScBSAWwjHlMAfMCDnHOcUtlktfjI7ezujd7WVGn7wOxVlkYIWHzEbAcnJw3OSSTztuU5dLh68qmsSTTQy2FjGr3VzEylmxshRgVLn7zhfMjHAyatzQtBqnZexgXfHbmZ2duCFjtzGDj3MgqPR4P8r6lMxLFpo1wT8qrDGQPs3Oxx6k+tXZB33ai0Vc5trOeWTP8A7RkVf6tz93rWZxjtcecjlMB1Pow/fSfRLYpqmld6Sk0GlMjRHGeTEDn6rim+M8etcs7VTqhvDt3fD90OOR4snn0PFccO3d8u0J0mltHnlhM29RDJGT3nysfCMFVZhFJG2SDtjGcEjGxhkaW3jkeF4mddxjlI3p7HBIz9SKy2lbNQaCGP4qSPIhka3mUiAq5dRlGG35QCuNxDqCetaPU72LTtPub64/g4Y2crnG4joo+04H2mtV3x6RWMRi+NyQe9vpZBjyG2NMfeh/CrQpb2divYdLjGpkm8d3kmJIPiZycDHljGPbFMq6fHP6KKKKAqvqcLXOm3lvGQHmt5IlJPALIVGfvqxR0oOaDKjy2aZAkiuESVCcmNhFJkH78+4ORxWyNfP2WS01ZdREhWFWtUIUgEsZxGS3sFmNb/AD6jFVm9isn2uuLC21rRm1S4hS1k722kDzmPDOUZM4IOCY8E9ORnrzqo5EkXcjBhkjI9R1qOe1guCDPbxSkZAMiBsA/bRLNkMb9lYYwkUmiBV6DdDQ1t2c1G0ngjks+4bdFILecRqwIww8JAPB689acHStOx/mFn/wDIX+6sfp9npd5eRf5Mtp0e/uUAZVYACWQEjPlhF4H99X2Y9FiXs/ZCUy2mumFiUKhzBKE2hlwAw6bWK/Zx0qjc6Nq3cpHH2g0m4jUgvExaBZflHO1nUEBTghepJxnka7/B3Q/4msB/8Mn91d/wd0M/6n0//hk/uqbX1Yu9n7QwSGWOG2nnk3LI9vraBSMBRw6jAALEejEtjyJFP2okQi17MhY3cy/oNZg4cyFyw8PPiJyDwQBnq2dp/g7of8T6f/wyf3VImj6ZGhRNPtkQjG1IwBjOfKkui4bfPyvbaMSiHQAjsG2M2sReDLM2MAAYyV98KRkZNSw2Pai7mKXehW8cRU96JtUQiY8YDBEOQfFnj9bAwAAL1/O47SyWen3d9bwpJb24WGZiveNuZvC25cBWXjb5GtRFYahDtEeqtMoUA/FWyEk+v6PYPwq+yemvjPWOj63aNFcAWslwsPdMJrxm3ZOclu5JJBGeMA+YPWvGr/F3sslkbiyhFjFHJNNKXAR3DYZSjKynaOeQDuIx1p9dwa+HX4WfSnUjxd7DKp/BzQ2htczi5u7gLcGPun+GjwkiddrI5cNgnIOAR9SKu09N/C7QWjfR86fHCCsjxljKZUkdWIZu86uCQTk89aoRDU4dcupZrlAbmCJo2jgXbsUsoA3Mx5OW/nDzyBrrHT0tMkO0pxtUuFARfQKoAH3ZpXr4A1Wzkx4midfuZTz/AEuPrUyu4uGHrXnRWv8AVtEt7+2u44nmUkLPbq+MEjnaV9D6VooognI645rP/k9kWTs0gU57u5uI2GOhEzjFaWs6jT5Hpli9vqc9jKHmS2nntmiYiT9G77hlSqldwIPBKhVOckjD6+t4NSu9P0q4jSaC6mPexsMho0UuwI9MhB9RUHaexWLtMzNG8qXQUrEkgVyceIR8ggnYC3i+VMYOabaSsE3ayMvhp4bGRkbHG15EBI+sf/8AZrH9O2/w2o6fFJb2y2s7F5bYmB3P6xQlQ31ADfzqsVZ1W2e31O4YtlLhhIg/ZOwKR78rn6moZYmgUtcskCgZzM4Tj681tiPFGa7LJaRBN19AWkGUWMO5YdOAB+FePiLEMQZLrr1+FK56dMnnrQ29ZrhNUm1OMOVWw1F+SFYC3APoeZh+ODXt72RYjING1eQDyiS3dj9gExJobeNahuJ9Fv4rMA3JgYxAjO51IdRjzyUA+tbm3nW4hinTOyVVdc+QOCP7Kyttc2neRNImpwMXGBPp0qjI564x9elaq2jhjtoo7ZAkCoFjUDACgYA9uMVUvKh2ckjfR4BGwJTeknqHDEMD6EHOaZ5rPXOmajpd/c32gdxMt3Isl1Z3UpjUuFwXjcA7WIC5BBB2g8HNel1vV+5G7srqAnxyoubYx5x5P3nT+b9KiH+4AZJGBzmsD2KuMvpSyvhV043GFGdxkbChR1OPH09qv69N2iOhalc3kunaTbQ2sjsIS1zIcKT8zKqr/Rbzwarfk20qGwN4I42DxpBAWfJJxEjHDE527nYY4A2jjilGtmmvlnK21rFJDtB7x5ypJ9Nu0/vqmdYurN5G1fTjbWy8/FRTiZFHq/AZB74IHUkCua9q1zZTW1lplqt3qV0T3cbsVSKMfNJIQDhRkD1JIAqNJtcsO6fVJbG6ikkWN/hoXhaMsQARl23DJ5zg4yRnoQdQypPEksLLJG4DI6MCGB8wR1FddgiNI/CqCTn0rG6DetpnaXVNFynwS3QeBVH8D3qCQjgAAd45A5PUDA6lv21lkTsvfxwHEtwgtoyDghpWEYP0L5+nvRWU7DibUNUsr2cFXuVudTkGBwZGCRjOP2Hb+j719IFZbsVFAZtSlt12xwyR2cYHQJGucdPIyMPOtTSANAoooCknadG2WUoHyXBBPsyMB/6tg+tO6S9rWMWiyTLHv7mWGQjdjCiVCxyfRd340oo/k7dTZ6tCmwLBq1yqqv6uSG/exP1rW1iPydbIdR7VWmWMiat3h3DyeKP+0H7q29Iyzna/T/ibP4lGObdW3psZt8ZKluFIORtyMH2868dlV7691C7+KtbkL3cCPbr4SADITu3HOTLjA/Z98DS4HpXEjSNNkaKq+ijAprna740zPba8ksba2aKOUtcSdyJI5u67vgvkkYOMK3nisjppjNlAUlSZu7AMqrjeehbHUZINab8pkay6TZRuqMrXTAq8ZdT/AIvNjKjkjOOPOsvp/dZnCF2l7wl2dy7cscAkgYI6bf1elVYuc85J5689aimmgtozLcSxwxAgFmIUKScD7OSKl61Lo2lxa9rRt7uJZrCyjLzowyHkdSqIfXCFmI/lL61FvCrbyPJEhmTupcESRbgxRgSCpI9CCKk2jPIB+0UnuEu9L1WS3n72e4tXW0eT4ZnZ4c5RtwIyzK+45H+jl603jkSRA0bo65+ZSCD5cUOxZMydquz6ozKGnmyAev6I19KPzGvmlp/1s7Pf+PN/VGvpZ6mifXKNooooE3bOMTdldUiZ1QS27R7m6AtwM/fVPsYjGPVJSjLv1G46+W2R0GPbCrj7as9tE7zs1doFLFjGAAOT+kWoew0rXGitcPt3TXEzMF6Z3miLmpSw6fqUGoTRfo3jNs8yqSY8ncuceRPHTqV9aR6zqumLJaXGpa7bXMUMglt7G0295cyjlCcMd2DggeFc4JOBitfPGssbI4yrKVb7KSN2XsUKNbKYDHjYVAyhwBleODgYHlycg+QZLQbe4m1qS8kRE1W6ujPOjkN3QwuIw3RtkZUenjB58Nantf4xpsILAC6MrYz0VGxkj+Uy9fT2yGtjp8FmWdNzyvgF2ZmOABwNxOBwD165PU0h7e3ZttOlZMlo4HdVAPiYjCjj1OB9anUE/wCT2Pb2WtpgMG6kluSMEcSSMwPPsRWkqnpFkum6XZWKHItoEhzj9lQP7KuVVFFFFAUk7axd92R1mMKzFrKbAVcknYSOMe1O6gvU7yzuIxxvjZfvGKDJ9hrgT9pNeYHPxEFjdjjHDxMMY/mZ+orb+dfLfyczbdd0hgytHddnERXYEMzQygEc9eJM+wHpX1OkZooorhOBVGT/ACjgtpdoUCtsnd2BZR4RBKCfEQOMjzrJ6WGEThSXi3naSzZ4JXbhugAUDIOD1861Hb+TC24UuGjXcAgOSWkQAAqCRnkehzgkCs1piAWkRSQyBkUdAoBHHC/q8g8ZPOcVK1El1P3EJdUaRyQscSnBkcnCqPTJwM+VbrsxpLaPpEUEzLJdOTLdSKOHlbliPYdB7KBWe7Iaf+cb786yqDa2zMlof+8k5DyfYOVX+cfStwOgolrCflGtESS1vBGC0yvATtBO9VaRPm4+VZ4+n+m60k06UyRlcJtjwoZZNxYkZORgFSMjqK2nbu3kl7L3csQBltSl0gwSCY3D44I6gEfWsBoy/DubZpApUHuoQCAy5+YA54G04wx8L89RRYZ2gz2s7O4/7+b+qNfSvM1880PLds9MjDHEUFxKy4452rn26/jX0LPWhXaKM0UCTtYM6fa8Zxqdl/8AcxV47ERrF2dt1RAqkkjHTy/tptd2wu4O6YlQWVsjr4SD/ZXnSrBdOsYrWNmdYx8zdTQWqK9bT513bVNvNKLzs5Y3upLf3PxTyq6OE+Ifu8oQV8GdvUA/bTrFdqaTaPafSjafSpKKptHt9qNp9KkoobR4NA6ipMVwgdaG3yvsq4W+7MXJCxhbm9tCfZu8wPbLRL99fVa+XpAdN+GWVe7Wz13ghcDa05GcemJK+nipErtcbpXa4/KmqPlnbi9huu0txHOIjHaLFFG0gKEOVLPtkBGAVlQH/aBHymrml6PJqkhgXdCjhWuXVydi4wVXPQnBHl1LHBwDnu0drqNtr+rSrc6nHBJds/eix3Ic7cYbac4xtHsK2f5O9atLm1fTXBTUYP0kxKkd6D+uMjjqBt8uAOMGou/jYW0EVtbxwW6KkUahVVRgAAYAqYcVwdK7VRW1OMS6ddRkAh4XUg+eVNfGNGK3Udqzwuq3UCTE7wmCwHJKjBbEa+YbG4EECvt56V8Tht7eKeOZbxS8USRMUifBdDtbxd0c42YBzzvb6ll02nYu3E3aK/uj/oLSOEeLONzMxGPLhR99bfYKQdjp9Ol092067iuGZ9020nKnAABU4K8KOCPWtADmhtzZRsFeqKI5gV3FFFAUUUUBRRRQFFFFAUUUUBRRRQZ3U+ykepXpuJ9TvhEZUkNuvdhMqQQM7d2MgedaHHNdooCuN0NFFB5PlXQBnOBn1oooOjpXaKKAr4peQQx6heJHFGqiZ8BVAAy5zRRRjPpb7KRRjtRpkwRRKXK95jxY29M+lfXwMdKKKNTp2iiiiiiiigKKKKAooooCiiigKKKKAooooCiiig//2Q=="/>
          <p:cNvSpPr>
            <a:spLocks noChangeAspect="1" noChangeArrowheads="1"/>
          </p:cNvSpPr>
          <p:nvPr/>
        </p:nvSpPr>
        <p:spPr bwMode="auto">
          <a:xfrm>
            <a:off x="155575" y="-639763"/>
            <a:ext cx="1571625" cy="1343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0" name="AutoShape 2" descr="data:image/jpg;base64,/9j/4AAQSkZJRgABAQAAAQABAAD/2wBDAAkGBwgHBgkIBwgKCgkLDRYPDQwMDRsUFRAWIB0iIiAdHx8kKDQsJCYxJx8fLT0tMTU3Ojo6Iys/RD84QzQ5Ojf/2wBDAQoKCg0MDRoPDxo3JR8lNzc3Nzc3Nzc3Nzc3Nzc3Nzc3Nzc3Nzc3Nzc3Nzc3Nzc3Nzc3Nzc3Nzc3Nzc3Nzc3Nzf/wAARCACyANADASIAAhEBAxEB/8QAGwAAAgMBAQEAAAAAAAAAAAAAAAUDBAYBAgf/xABREAACAQMDAQYDAwYICgcJAAABAgMABBEFEiExBhMiQVFhFDKBcZGhBxUjQlKxM1VigpKzwdEWJCU0Q0VydZSyNTZEU3N0omNlhJOktMLT8P/EABgBAQEBAQEAAAAAAAAAAAAAAAABAgME/8QAIBEBAQACAgMAAwEAAAAAAAAAAAECESExAxJBIjJCE//aAAwDAQACEQMRAD8A+40ZxRXhjQesj1oyPWoyQOvFGR9PWi6epJUiRpJHVUUZZmOAKSHtZorXBt4Lt7mVThltbeWfbzjkopA+tW5dZ0yFyr39uGAJKrIGbA68DJ9KqHtNp5IFuL26JQOBb2kr5B8/loaWItZE+82+n6i+1ivjtjFnHp3hXj36V7/Odz/FF7/Tg/8A21Vg163lkCjTtWjz+tJp8ij78VasdVs7+R47dpe8QkFZIXQ8dfmAzQ0qSdoJIZCt1oerpGDzKkCTD24jdmP3UxstRgvCwh3hk+ZZInjI8ujAGpyoPUA0YPuR6VDT2Gz7VEbhPivhlLGXbvICkhRnzPQZ/HBqprFybTT5Zg7LIABGEIBdycKoyCBk4GccZpN+Y7BJlt9Vee9vLiISzPLK4WRlCqxCggDywB0HTzNN6GomeJUKysgDDBDEc1lrGyt07Q31pZ39/EFhhnRIpy0SKdyFVByo5TOMD5j9LGn6fpD20UlrY2/djJTcm8qQSp+bPPBFUbyzh03tFpd3ZQrbrcd9DOtsqoZm4kXcMYPCMOoPJx1qTKVNHq2upxj9Fqay/wDj24558ypHlxXhpdehRv8AFtOuid2Ns7w/7PVX+vp70wt5UmhSWI5R1DKfUHkGpCcVdse1Ulu9Q2jdpgDY5xcqR+6j4y+/i3/6hatSyxwxtJM6xxoMszsAFHuT0qOW5VeIyGPXjpVm6XLRb8Z2gZARpeno2Tv7zUHO0eR4i/CqOoanrWnWc9ze3mlJGoARoraVyWJAChd/iJyAAOpNStd6n+eWimt0fTZIgYp4zho5BncrjPQ9QQPY881HfWb3msWDybvhLQSTkeTS8LH9wZzj15rcwc75a9wPrtxbW0txqEdpMV3SxR2in+byxwR7E1c33/8AGJ/4dK9g4PHrVE6pAmpCwYMrkgKcHxEjI+nv0rXrGf8ATJHfNrEbGVdc2IfljFjGzH1x4uTXLO+1m4I7i9tsREJKlzZ+JjjORskwAR+ORVbVjdDVOY5GhW2JQDAzJuHBJ6cAe3X0r3o+l3EFnvmuniupWEk7wYO5vQbwfCM4HQ4AzWO7rS++WjHRLvUZtc1OC+nt3gihtzEkKMuwsZSc5J5K7PPH2Uyj1KJ9Yl00JL3sVus7Pt8GGZlAznr4TxSi3srgXN6v5xugBMg4EfJ7pOvgpfaLcW/aO8mS8kmDy2lo7SAFlAWSUr8oHIdPfk9K53LnT0fG1PSonBYHacHHBxnBqRj4a8VpYXfmyd2Uy6resByVXu0Df0UBx9al/Nlo0Yjmi79Rg/p2aU5GcHLk+p++vc9/bW11HbzyqkkoygPn7fbXuG7gnA7qVGJ42g8j7R1GPMVNxbNOxW8cI/RRonlhFAFS4OMZNGTnGPpQOlEcxxxwfWu8+tRT3UFvH3lxKkSersBVf85JIm+0hnuR1zHHhSPZnKqfPzoLtFVra5nmI7yylgXB5kdCR6cKzfvqz9KKW6kLaXUdNt7hN79600S78YZFPix543D7CRVTX5JINc0R1/g5ZZoHHGfFEzj+rP4VBrsJPbHszcZ8IN1EQT1LRZHH8w1b7SSrDPpLSLu336RjA6Fo5AD+NTLpEWhSCSxcd2UEdzPGVPHIlY5+w9ardrzFFo4u5wrR2lxFK4bGGTdtYHPGCHI5IHrxVnRpu/W/UAjur+aM5PXBB/t6VX7XBn7O3So5R2kgCuP1T30eDXLHsO9LYGxhCmVgi7A0rlmbbxkkk5zjOcnr1NF1ewwzRQGQC4mDGNdu44HViP2RkZPqQOpGaGhSfDaXNcXgSIbmlZihXw7R4j4mBGBwQflwOoNR6ZJJdW/5wuIjFNeAOEYYaOLkoh98HJ92Nd5N1yyuuVx2LW/cSMZRjaxkUeP7QAB9MVBbW1vaQiC2iWGFclY1GFXJ5wPIewwOte1kjaR40kUumC6hslAemfTODj7KRaob28VzDbSXdpHfpBd2kbITNCI9x+cqOXZAVJ5UYwckVvPKePHbljLnlybxX9pMVMVzG24kIQ2A5HXaTw383NWDjP2VU7UT932dnkMJNxIUW3hZgGM7ECMZHGQ2Oh8uOleIrBxfG9uLqaV9u2ONTshjBAzhR8xJHVskeWKx4fLfJN1fJhMai1+01C+tVg027itd25ZZG3b1BHDJt/WHJ59qYxhxEFZixCgE+Z9z+PtXmSRYwCevkKoXtzeORFYPEjlsPJIMiJec8dS3kBwByT0wd3PHGsSGfHkK6mGdRnOTSgW8i73+KuJZX6NJMQB9iqABwfQ+VTaded3e2dtLLJNHcFhDcOVJDqNxjcjgttBIPmA3pyx8kyPW7NSGDys/dFjIxzGOozgZ/lYAFJ7VpJNQffsKNq+IyrZ4SBVOffcrU3jUFcGEwb2JZODgknJ+09frSGygM13oU8YjAN7d3L7eB4+8P1+Yc15/6exsW+WvBr23y14NdSPnnbdJLnVJoi6+FEC5U+meCCCDknkc0kFjqN/Istl+dJXAH6RkUo3HmZcZ446jr1FbTtbpc880NzbQPI20q/drkjByD++vGjS3UlnHDtQNDIBIJwwPd+3HX0zxxXhsymderHVxHZ2e+0+/jsr+IxwXasYF+J7zumRQSoXb4QVy2N7DKnAHNaO9juZYBHaXIt2LYZ+6DkLz8oJwG6ckEexrM3l9Jbd6bjxy2t/A0WCFJjkYAeX8qRffac1sMY6V68Mtx585q6VLfT7eGTvWUyznrNL4m+/y+mAKnuJY7eGSeZgscal3cngKBkk/dUlLO08/w2gX0/eiERxFjIdvhA5PzcdK0yVTdpxMztZ4aJWHiADA8HcrYJOcc8AYIwT82GOlayt3O9tLs70HwlSPEMZ6fTqOPQkYJyFnoVtdaZbdoO1F/PaQyKsotY7logvedA8g8bk5XwgqAeAOpNuTSm7Natpdxp93NJpF1erE8ckhk+HZ87SrnPgLDac85ZeSAAJNh52pXbPod0Sg7jVIwSR0DqydfL5hR2u+fRDzn86Q/wDK9Xdcs/jNOEYRnKzQyhRxysin+z8Kr9qYXm/NTIAe61KF2BOOPEP3sKZdCr2e/wBbcf60n/8AxqLtp/1WvvnxmLPdsFbHep8pPAPoTwDXvszIsserSRsGU6rcDI9QQD+INQdvDjsvcLvCK8sKuxdUwveKT4mBC8DqQcda5z9iokuv8lWllIYJDqV73a9zEUjkgVd0hCE5ClEK8k/NkEgqKfkliSxyx6/bWd0dYzqcETK4mhjupyGcNzJIqkv12ufmKrhfFwMGtCfU9T5CvThHm8t5QvDbrOLx0RZURk704Hh6nJ9OAeemM0uso5rq8fUoSkVuwzBE0R/StjAmcZBBx0H7PPGeJL5o76WS2lI+ChbFzuXiZhyIwCORzlseY2/tYVX2vXq38/whtVtlhXaJ9zszZO44QZGOM+gyfsuVxvFZm50u6hpd9cQy3cl0k2rxwuLJhF3cMLEdVjLN4j03Ek8kAgcU5jZmjV3XY5UFkP6pxyPpSay1yWa5NvJFaz/oxJus7jc2wkqG7tgGxkEcZ8uOeW8FxDcx74JFkUEqcfqn0I6g+x5+yrj6ycJlbeyftbfT6bol/d2wzLDCWTjhScDcfZc7j7Kai0ywgtrpzahkito/g41J+faxZnPqSST5n7zTu5hWaNlKq2QQQwBBHnn1+yshZyzab2ok0xI5JIDH+jVTltoj7xByeo2unUZXbn5a8/kxu2p00zMFAYk/Qc/hVTsjcNJtcjwSh5EjCDCqvh3dFxngAcjg4yPFVaSK61C6hgnEUCyBZXtpHVnVRyTgDj064+YZOcU206yg0az1Ccyyk91ueTAyiKvCqBgDAyfLLEnzwHjws3a1jeYZW23bDtEmMIR3md3ODz71ndBHwjdk7SE5ia1lJz14jUj95rRSkwq53FmjUnLeZUdT91KNNdBrOh26wqFGnSyqcklMd0uBn2P4Vmfs9DVN0NR1Ia8MMHNdSOHHnUF2oMRYn5earavrWmaPEsmp3sNsGOEDnxMfRVHJP2CsnrjJdai1/qV20VlAydwhbCRZwC5x5kk8nOAPLms5SWNY3VT9p2tludOgkJSa7uIw0gOdsUTd6xI88EAZx1k960lhrVlqN1NbQyMs8fiMbqVZkzgOv7SnHUZ9Dg8VirzvZbSw1G8lQTwd/Z3Nw/hjUnlGYgAAFo0PHk3Hllhokvcx218sASZ4gxR8nYWALAZwR6e+Bms+OajWd3dtselIu29ut12T1SJ4jMogMjQgEmQKQxXjnkLj61Un1zU5LgtYnTmhTwyQzCTOeD86528HzQ9RTGz1tJWjhvITbyuQEZW7yIsegDDofZgDW2HZ5fj7Cw1LTo0uVXbcRxswXejL1BI4YK2R92RnI7cQTap8L38TW8Ec6zSRylWdyh3IPCSBhwG6/q48zilHYaro9+fzYkFzo7eIWJPdyW7HOe7ONpUk52sRjJwccVMuq6ncv3dv2euUUNjvbuaOJfc4BZv/AE+tVF++ciSziBJd5gSFbBAUZJ+zpx71413+Ds//ADcP/OK8aPp89v3l1qEqT6hOcyugIRFBO2NAeijP2k5Jr1rn8HZ/+bg/5xWcugh7Ff5lqv8Avi9/rKsdqS7WtpBDvEkt2pBRSSNqs2eASOgwVBOcYqv2J5s9VH/vm8/rKm16WOXVNKshGpuZDLJCW5VdqqMnAJxlgPsJ5HFc8f2FbTgv57tHREUPpTFdioAVMw2kbOMYx09qs61qTQE2trIEuGjMjy4BFvHnG9s+pyAPPDHopqbWruDSri1M0gZY7VxsaXMzkFAqqCdzsx8I9T65pPqVnLB2clnv1ElzcTQzagUXeETeu8KByURAwHXgE+denHrh5s5zyVx2Px0MfftJFZoP0FshYbl9ZSeSTnO3p65OaYJaW8bKyQKpXpgAZ69cdeSx+0nzNSXkiWULzzOBGiB9wYbWB6bTnHPGOccjnzq3HoeubG3DTWJGRieQbfUHwc49ePsHWuGqYy3ojfSUTMkDt35fedzlV54JIAOSMA56kqOfOprTUr6G4C33fRpv7oXkiqMAKMM3IBXg5AyBwAwORTPV9PuNM043hu7SZY5lWZdhTgkLhDlstkjAPXOOKqz2F5eP8LBdxWSuuRMITK7kFt4ALgKRhSMg5yfStY7lLLOzrTdQa5tpvi41t7q2cx3MYbwowGcg/skYYH0OOoNZ/s3LJquoXurSnG/wxAk+AOFbbjy8CQ5991N10QxaXqdsLl7q5v1k72e5Vcuxj2AEIAAoGBjHrSvsZcPc6O7XELw3fxc/xMTnxI5ctg/QjHt04rXlt0mOjbsveNfaHbzTqUusFLpOhWZSVcEeoII+npVjX3H5ivY2kkiM4S3V48FlMjiMHn3cVS0hFg1nVEjZSk3c3DKOCHYOhP8AOEKnp1zUnatsaTHzjOo2Ofs+JjrWOW8Fxn5w7vDiO5OCcJIcAZJ4NJtN57R6G2R/0TLxn3hp3OAwlB6MHH4Gs52YuHutQ7N3EuN8uiO7Y6ZJhJrz49vS2xrN9qtb+EiNlZPi9dGfftJESjbkn0OGB5I4yfLB72z16TR9OVbMxi9uWKRGQErEAMvI2OQqLyTjzFZrSbZLxpmvUaRZ9iSTSE5fhl3NnDE7W64wVKY8662rjjamstPjtZDczhZbxiwe6cAyYycLvHkM44wMYwBVmGSO5t45Ym3xSoHQkdVYAg4PTIwelKrlbrUOyAVFk+KlsxFIkYwwdT3cqgZHOVcY9TxU513RIiYxqligXwhe/HAHGP7PpRUNxpWk6VBcajbaRaiW3iecCKJVJKqTgcYBwOtNIZO9hifGN6BuvqM1BFdafqsEkUF3b3EMqNHJ3UgfapBByAft+41R0+8ms+zdi9zDI16I1t+4PDPMuV25+1Sc9AATyKD3ra/ChdRtU/x5SkSKv/aATxGV/W6nB6jrnAbLWQAJIAcrhhyAQw9x0OfTp5VSfubNRe6lPEJIwVEreFUz1CA9M469T+FWIZ4bq2E9tKk0Lg7XQ5B8uKBjp+pyWK/C+KSGN5Y0MjFmAWWRV5PJwAo55461ei7SWhLC5jmhAPz7C6EeuVzgcfrAVmYroTz3SEFZI7m4VgM8fp5CDnHmrKwHowqb38/WptfSWNWNY0ogFdSsyDyD8QnP41Q1XUrC67lLe9hleKZJCkBMzEK2flQMfI+VJo5JVICSyL7q5/cDXJJ5HRhNM5UctvfK/XnH1pvZ6J7e7+Be7jtLWQCe6kmaS5IjUM2M4QZbHH6wXz61QuZYUvo9Sv7oG42dwskrd3EgLbsKhOM5UHLEnwjpgYpXmqJaW8jP3ccmJSmJFkyqjIbblSRyMgcjPJxzSi5TVtdka3sLiSOGa5MCud6AOPJAVGfCpZieBk4J3ALNGpGm7M2o1LVb27ECJbQSF24GWu+hO4fMqjkDorOR1Hh04zgYHvwOc1PpGmWmj6Zb6fYx7LeBAqg8k+ZJ9SSST7msx2snuJb0aLaXSW4eHv7qVHxN3RYqFjHkWIILeQHqRXTCyR5fJ+VKzLZXl1qlharv0yHEZUcxd4dxlSMjqB4MgdGJAx0qst73AikubjV2jzEkUt3cuHAKMyhAgDlv1SDlzk5JwaZ20ENrBHBbRJFDEu1EQYCj0Fd03SWu9Rkvbgcp+jh8xFHjnb7sckn0wPXPPdt4Z2RxRF7o3Fr2fn3GUzK11ed0pkOcv3WWw5yedobknimWmRavea9YSzQwWlnbF3ZUn715WKFQCdoAAzn349K1y20KKAIk6Y+UV7SNEz3aKuf2Rius8dl2zctvRxyBj7Kqtp9sbs3axhLlgoeVMqzgZwGI+YDPQ5FWj+81BPdRxPsDKXxnbuGQPXHWumWvrM38ebWxgtZJZI1PeSvvdiSSxwB1JJ4AwB0A6AVT7Rsgs7RJCo36pYqoJ+Y/EIcD6An6VLPqPcRPNJFmONS77ckhQMk48/XH064zDrBSW+7PZ2yI+qIVxgg4gnYEfgc1jc9eHTCX2mz3G/C5I3cZHlms32Zi7jUezkW7ds0R1yfPHcVpY/nT/aFZ7Qv+mdA/3PJ++GvNh29JF2svmuu1Vx3EyYsoRag7kHczMVZWLMrbdxYIMA55JPhFMrNHjUpFbRwwtHvDLN3jGQkjn14AO7JzwPLNZ61zDqd7cy+Blubl5zO6ptjFyXJ3YJ2mLYSjfMoGNq8nVxGMwoYipiZRsx024yMD0xitZV2wnCjpYaOK+gZUCw6ndCPbz4HKTD6/pcfh5VbUAc7VyPYVU075tT/3k/8AUQVbrfxzLNQihGoacsEaR3L3O8uiAEoqkuGPmCDj7WHFW7qyhu4e7kDA94sykHBV1xtYeWQQOox613uAb8XJJyIe7H8kFst9+E/o1YoQguoJr6zl0nW4oH7xGEF1EuEkYKSMqQdjgZOOQcHB8qu9no3i0mEvDBCZC8ojgztUMxYAZAyeeTgc0wdQwAbJAYH5vMcj8R9hpfeh9Lt5ru1Ja3hUySWuBgIoJbu/Q4ycHIPONuaCCQvZarc+N2E7pKsRbCBWVUkkPB5UxZ6gHeo6muQanG0gOZpO+aNViCoe73IT1U5bgbiOSAR5Uyk0X8/zWskdyIe58ZPdqxdCVbAznBDIhBx645OakfsHIylE1m5ijK7BGi7lVcMvAbPkxyepIBPTmaWZaJLi+M0LRyRW8sUjFdhD8qQNiOMEpISQSCMAZNKby6B1Alu9SadMxKYEE9xCSFMQDICArMcAhi4GCea2cP5PrTKfFahcOka7EjhiijCKV2kKQpZcjrgj0GBxVv8AMeh9nLeCOwigtHe4jdnYM8kmw7jluWPAJPkPamtFyZIdnbsWd1qmuILSztkdobGNgWkAVlAc7QQrKygpk8BRxjFbns5oq6dZWSyriS2tVt404IjA+bB6+IgZPso8iTU1dkv3isgyyW8TrPfBAXYRr4lTaASxdlHGPl3eoy5bUrRW2vKUOYxzGw5fO3y8yD9hBzik3pzzq6AB0FI+0ukQ3yJdIDHeQKRHPGBvCnGV54IOB4TkZx9tN4riKYExSI4DYO1gecZxx7EV1HSVCQyuMkEggjjg1XKxgbKeSbvkuFRJoX2vsPhYHlXXPkQc46g5HlWns4e4t1To3Vh7kUt1zR7+DU4r3R4baeNxtuLeeUxnjJRlYA+ZbIxzu9qv2ENxHGzXkwluJW3PsGI044VPYep5J56YA148dcuWU0tVXuPiJAjWjqhSQb1kXh16EZ6jrkEefB68WPc8DzNLLmO8u7YSmGNGtb9G7uO4DCRVPIYkKB83TnBA610yuomM3Vu3ma4vZe5lhlto1VWWPJdJMnO4eQxjH1rPWsFvfxPPdwoL9Zz37LgSRyK3hGckr4dpAzgg8cHFaDULbS+5ij7SG2ee5YqrScBSAWwjHlMAfMCDnHOcUtlktfjI7ezujd7WVGn7wOxVlkYIWHzEbAcnJw3OSSTztuU5dLh68qmsSTTQy2FjGr3VzEylmxshRgVLn7zhfMjHAyatzQtBqnZexgXfHbmZ2duCFjtzGDj3MgqPR4P8r6lMxLFpo1wT8qrDGQPs3Oxx6k+tXZB33ai0Vc5trOeWTP8A7RkVf6tz93rWZxjtcecjlMB1Pow/fSfRLYpqmld6Sk0GlMjRHGeTEDn6rim+M8etcs7VTqhvDt3fD90OOR4snn0PFccO3d8u0J0mltHnlhM29RDJGT3nysfCMFVZhFJG2SDtjGcEjGxhkaW3jkeF4mddxjlI3p7HBIz9SKy2lbNQaCGP4qSPIhka3mUiAq5dRlGG35QCuNxDqCetaPU72LTtPub64/g4Y2crnG4joo+04H2mtV3x6RWMRi+NyQe9vpZBjyG2NMfeh/CrQpb2divYdLjGpkm8d3kmJIPiZycDHljGPbFMq6fHP6KKKKAqvqcLXOm3lvGQHmt5IlJPALIVGfvqxR0oOaDKjy2aZAkiuESVCcmNhFJkH78+4ORxWyNfP2WS01ZdREhWFWtUIUgEsZxGS3sFmNb/AD6jFVm9isn2uuLC21rRm1S4hS1k722kDzmPDOUZM4IOCY8E9ORnrzqo5EkXcjBhkjI9R1qOe1guCDPbxSkZAMiBsA/bRLNkMb9lYYwkUmiBV6DdDQ1t2c1G0ngjks+4bdFILecRqwIww8JAPB689acHStOx/mFn/wDIX+6sfp9npd5eRf5Mtp0e/uUAZVYACWQEjPlhF4H99X2Y9FiXs/ZCUy2mumFiUKhzBKE2hlwAw6bWK/Zx0qjc6Nq3cpHH2g0m4jUgvExaBZflHO1nUEBTghepJxnka7/B3Q/4msB/8Mn91d/wd0M/6n0//hk/uqbX1Yu9n7QwSGWOG2nnk3LI9vraBSMBRw6jAALEejEtjyJFP2okQi17MhY3cy/oNZg4cyFyw8PPiJyDwQBnq2dp/g7of8T6f/wyf3VImj6ZGhRNPtkQjG1IwBjOfKkui4bfPyvbaMSiHQAjsG2M2sReDLM2MAAYyV98KRkZNSw2Pai7mKXehW8cRU96JtUQiY8YDBEOQfFnj9bAwAAL1/O47SyWen3d9bwpJb24WGZiveNuZvC25cBWXjb5GtRFYahDtEeqtMoUA/FWyEk+v6PYPwq+yemvjPWOj63aNFcAWslwsPdMJrxm3ZOclu5JJBGeMA+YPWvGr/F3sslkbiyhFjFHJNNKXAR3DYZSjKynaOeQDuIx1p9dwa+HX4WfSnUjxd7DKp/BzQ2htczi5u7gLcGPun+GjwkiddrI5cNgnIOAR9SKu09N/C7QWjfR86fHCCsjxljKZUkdWIZu86uCQTk89aoRDU4dcupZrlAbmCJo2jgXbsUsoA3Mx5OW/nDzyBrrHT0tMkO0pxtUuFARfQKoAH3ZpXr4A1Wzkx4midfuZTz/AEuPrUyu4uGHrXnRWv8AVtEt7+2u44nmUkLPbq+MEjnaV9D6VooognI645rP/k9kWTs0gU57u5uI2GOhEzjFaWs6jT5Hpli9vqc9jKHmS2nntmiYiT9G77hlSqldwIPBKhVOckjD6+t4NSu9P0q4jSaC6mPexsMho0UuwI9MhB9RUHaexWLtMzNG8qXQUrEkgVyceIR8ggnYC3i+VMYOabaSsE3ayMvhp4bGRkbHG15EBI+sf/8AZrH9O2/w2o6fFJb2y2s7F5bYmB3P6xQlQ31ADfzqsVZ1W2e31O4YtlLhhIg/ZOwKR78rn6moZYmgUtcskCgZzM4Tj681tiPFGa7LJaRBN19AWkGUWMO5YdOAB+FePiLEMQZLrr1+FK56dMnnrQ29ZrhNUm1OMOVWw1F+SFYC3APoeZh+ODXt72RYjING1eQDyiS3dj9gExJobeNahuJ9Fv4rMA3JgYxAjO51IdRjzyUA+tbm3nW4hinTOyVVdc+QOCP7Kyttc2neRNImpwMXGBPp0qjI564x9elaq2jhjtoo7ZAkCoFjUDACgYA9uMVUvKh2ckjfR4BGwJTeknqHDEMD6EHOaZ5rPXOmajpd/c32gdxMt3Isl1Z3UpjUuFwXjcA7WIC5BBB2g8HNel1vV+5G7srqAnxyoubYx5x5P3nT+b9KiH+4AZJGBzmsD2KuMvpSyvhV043GFGdxkbChR1OPH09qv69N2iOhalc3kunaTbQ2sjsIS1zIcKT8zKqr/Rbzwarfk20qGwN4I42DxpBAWfJJxEjHDE527nYY4A2jjilGtmmvlnK21rFJDtB7x5ypJ9Nu0/vqmdYurN5G1fTjbWy8/FRTiZFHq/AZB74IHUkCua9q1zZTW1lplqt3qV0T3cbsVSKMfNJIQDhRkD1JIAqNJtcsO6fVJbG6ikkWN/hoXhaMsQARl23DJ5zg4yRnoQdQypPEksLLJG4DI6MCGB8wR1FddgiNI/CqCTn0rG6DetpnaXVNFynwS3QeBVH8D3qCQjgAAd45A5PUDA6lv21lkTsvfxwHEtwgtoyDghpWEYP0L5+nvRWU7DibUNUsr2cFXuVudTkGBwZGCRjOP2Hb+j719IFZbsVFAZtSlt12xwyR2cYHQJGucdPIyMPOtTSANAoooCknadG2WUoHyXBBPsyMB/6tg+tO6S9rWMWiyTLHv7mWGQjdjCiVCxyfRd340oo/k7dTZ6tCmwLBq1yqqv6uSG/exP1rW1iPydbIdR7VWmWMiat3h3DyeKP+0H7q29Iyzna/T/ibP4lGObdW3psZt8ZKluFIORtyMH2868dlV7691C7+KtbkL3cCPbr4SADITu3HOTLjA/Z98DS4HpXEjSNNkaKq+ijAprna740zPba8ksba2aKOUtcSdyJI5u67vgvkkYOMK3nisjppjNlAUlSZu7AMqrjeehbHUZINab8pkay6TZRuqMrXTAq8ZdT/AIvNjKjkjOOPOsvp/dZnCF2l7wl2dy7cscAkgYI6bf1elVYuc85J5689aimmgtozLcSxwxAgFmIUKScD7OSKl61Lo2lxa9rRt7uJZrCyjLzowyHkdSqIfXCFmI/lL61FvCrbyPJEhmTupcESRbgxRgSCpI9CCKk2jPIB+0UnuEu9L1WS3n72e4tXW0eT4ZnZ4c5RtwIyzK+45H+jl603jkSRA0bo65+ZSCD5cUOxZMydquz6ozKGnmyAev6I19KPzGvmlp/1s7Pf+PN/VGvpZ6mifXKNooooE3bOMTdldUiZ1QS27R7m6AtwM/fVPsYjGPVJSjLv1G46+W2R0GPbCrj7as9tE7zs1doFLFjGAAOT+kWoew0rXGitcPt3TXEzMF6Z3miLmpSw6fqUGoTRfo3jNs8yqSY8ncuceRPHTqV9aR6zqumLJaXGpa7bXMUMglt7G0295cyjlCcMd2DggeFc4JOBitfPGssbI4yrKVb7KSN2XsUKNbKYDHjYVAyhwBleODgYHlycg+QZLQbe4m1qS8kRE1W6ujPOjkN3QwuIw3RtkZUenjB58Nantf4xpsILAC6MrYz0VGxkj+Uy9fT2yGtjp8FmWdNzyvgF2ZmOABwNxOBwD165PU0h7e3ZttOlZMlo4HdVAPiYjCjj1OB9anUE/wCT2Pb2WtpgMG6kluSMEcSSMwPPsRWkqnpFkum6XZWKHItoEhzj9lQP7KuVVFFFFAUk7axd92R1mMKzFrKbAVcknYSOMe1O6gvU7yzuIxxvjZfvGKDJ9hrgT9pNeYHPxEFjdjjHDxMMY/mZ+orb+dfLfyczbdd0hgytHddnERXYEMzQygEc9eJM+wHpX1OkZooorhOBVGT/ACjgtpdoUCtsnd2BZR4RBKCfEQOMjzrJ6WGEThSXi3naSzZ4JXbhugAUDIOD1861Hb+TC24UuGjXcAgOSWkQAAqCRnkehzgkCs1piAWkRSQyBkUdAoBHHC/q8g8ZPOcVK1El1P3EJdUaRyQscSnBkcnCqPTJwM+VbrsxpLaPpEUEzLJdOTLdSKOHlbliPYdB7KBWe7Iaf+cb786yqDa2zMlof+8k5DyfYOVX+cfStwOgolrCflGtESS1vBGC0yvATtBO9VaRPm4+VZ4+n+m60k06UyRlcJtjwoZZNxYkZORgFSMjqK2nbu3kl7L3csQBltSl0gwSCY3D44I6gEfWsBoy/DubZpApUHuoQCAy5+YA54G04wx8L89RRYZ2gz2s7O4/7+b+qNfSvM1880PLds9MjDHEUFxKy4452rn26/jX0LPWhXaKM0UCTtYM6fa8Zxqdl/8AcxV47ERrF2dt1RAqkkjHTy/tptd2wu4O6YlQWVsjr4SD/ZXnSrBdOsYrWNmdYx8zdTQWqK9bT513bVNvNKLzs5Y3upLf3PxTyq6OE+Ifu8oQV8GdvUA/bTrFdqaTaPafSjafSpKKptHt9qNp9KkoobR4NA6ipMVwgdaG3yvsq4W+7MXJCxhbm9tCfZu8wPbLRL99fVa+XpAdN+GWVe7Wz13ghcDa05GcemJK+nipErtcbpXa4/KmqPlnbi9huu0txHOIjHaLFFG0gKEOVLPtkBGAVlQH/aBHymrml6PJqkhgXdCjhWuXVydi4wVXPQnBHl1LHBwDnu0drqNtr+rSrc6nHBJds/eix3Ic7cYbac4xtHsK2f5O9atLm1fTXBTUYP0kxKkd6D+uMjjqBt8uAOMGou/jYW0EVtbxwW6KkUahVVRgAAYAqYcVwdK7VRW1OMS6ddRkAh4XUg+eVNfGNGK3Udqzwuq3UCTE7wmCwHJKjBbEa+YbG4EECvt56V8Tht7eKeOZbxS8USRMUifBdDtbxd0c42YBzzvb6ll02nYu3E3aK/uj/oLSOEeLONzMxGPLhR99bfYKQdjp9Ol092067iuGZ9020nKnAABU4K8KOCPWtADmhtzZRsFeqKI5gV3FFFAUUUUBRRRQFFFFAUUUUBRRRQZ3U+ykepXpuJ9TvhEZUkNuvdhMqQQM7d2MgedaHHNdooCuN0NFFB5PlXQBnOBn1oooOjpXaKKAr4peQQx6heJHFGqiZ8BVAAy5zRRRjPpb7KRRjtRpkwRRKXK95jxY29M+lfXwMdKKKNTp2iiiiiiiigKKKKAooooCiiigKKKKAooooCiiig//2Q=="/>
          <p:cNvSpPr>
            <a:spLocks noChangeAspect="1" noChangeArrowheads="1"/>
          </p:cNvSpPr>
          <p:nvPr/>
        </p:nvSpPr>
        <p:spPr bwMode="auto">
          <a:xfrm>
            <a:off x="155575" y="-639763"/>
            <a:ext cx="1571625" cy="1343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2" name="AutoShape 4" descr="data:image/jpg;base64,/9j/4AAQSkZJRgABAQAAAQABAAD/2wBDAAkGBwgHBgkIBwgKCgkLDRYPDQwMDRsUFRAWIB0iIiAdHx8kKDQsJCYxJx8fLT0tMTU3Ojo6Iys/RD84QzQ5Ojf/2wBDAQoKCg0MDRoPDxo3JR8lNzc3Nzc3Nzc3Nzc3Nzc3Nzc3Nzc3Nzc3Nzc3Nzc3Nzc3Nzc3Nzc3Nzc3Nzc3Nzc3Nzf/wAARCACdAOwDASIAAhEBAxEB/8QAGwAAAgMBAQEAAAAAAAAAAAAAAwQBAgUGAAf/xABBEAACAQMCBAMFBgMFBwUAAAABAgMABBESIQUTMUEiUWEGMnGBkRQjQqGxwVLR4RUzYpLwByRDU2Oi0jSCg8Lx/8QAGQEAAwEBAQAAAAAAAAAAAAAAAQIDAAQF/8QAJREAAgICAgEFAQADAAAAAAAAAAECEQMhEjFBBBMiMlFhM5Gh/9oADAMBAAIRAxEAPwDkbVyfDIoyu2fMedMP4lVlXDA7EUtCyoGU4Y5wdIyNh0zTGt3RSkZKZHUiuKbt2KhqM4KkFgejZq86kExaVVPCSxz1znYfKhRtqJLMqN6Jtj51VpzEj50MSSS2SD1qLu9FYteTYso7PnLFcmSNAp0vHg4PaknTOgHZdWT2+dQJiVU7k4wDjrU83SrEjAUZyanTsbR5wx/vQWDdR6UvKDbO0eCwI0oxxnzwfP403zY3TqxOAB4G/lQbto5yixElg+SN1xjrnNFPZuK8FIraFYBPJOM6ivJiHiG2xJOwFTG0kLDkyNGXUq+lsEjyz60wkehMeEldm6bZFCwpfGsHAwGOwPwpuQvAWvGlknZ53aR87sxz8N6uh/3G6GQThDgjsGyd/pRpQ00uFXHYDHWvWkTy8yAR642tnZnzpGlmZOpxvqUfUetMk5LQKpmeq7yuOjMAD8P/ANoqAnpjr3rUNhfQOIYbZ40miCHUBgrnO2/+EfIjzFLNY3CSohiZi5VF075Yrqx5g4z1/eqcJNXQtUJxJpllddWGcjrkbACmAd9+1QkTqi6gPvGYrgg5z4h081Kn51cqQ23cDFSaadMZIbiVOWNSyLIWDK5xp04I+ue/SqrIymREYkMdWkbDPTpT1zxSGfhUdqtkVkiAVX15wO/x3zt0rMwwIYb+XrUnsdDSn7M6L74kQ6lzjPQg57EH96K6EqNBBVdyAcMvxX9xkevalS7GdOaCSCxJHy2pg5aQPq6NlT3Hw8qVorEjbTnNCki5mncqyNqBH6H0p2dopkVkDB0xzdWPGT3275Az0zkeRNLhXdMJjWfM7CjHsPYO1lVpWSUcsocNqOx8iPSvX7A8YSOchWZSTvtsKwPa7hk0Nj9oknaUlgDuQAe2BXLQXbW7aoNaOOjhsGumPp+SuxZNx0z6RaXMc1i0fNjJSTLJ5r3pe7uopmRo0YzKxDqEOSDt5fCs32c43K5M7AtJpCSRLsHXzArYv4kKfaUIyfEuDuNun9Ki48JbGjtaFzJICF5O7Dq7j9s1SEa15jnUc+LbGN/Ki3Bxbx5wGfBGKWmuPs9rcyvg5IBHrjasv4ZkX0jScu2tsjVnmsOoFaNnw4i3UJExUd8dap7McO5zA3GysNUzk9B5elMXXEi8x0YCL4U0nsOlCTafFAS5bZzttCukaXzsPf8Aw+n6U9GGgcZAKAduw86Hwya1jL/bFlYIBpRNWZCNtHpqyGz/AIT506j8ORZtNxKSo8BMJGtVDDV4hsWIUgZzmQbHBx1uDnuzlSBKitNgldLrsalURJTG2NODRVezzu1yjLIyqpiOy5OG93fIAONsZqzfZwwbmSt0y3Kk93VucFNjjoBnOOoqftv9GKNC0OlYtBR2L6W2C/A1420kkJMjtuWGlDgYPrjJ2opkVpYI/vCWJwrIVOnJyTtgbaT16tjFXjJwwHQnC1KdxdFUkygYq7BQAG3HpVyBIoEgB9CMgfWoGMb7b5q2RoYjoOhpG7GSQo8MS3MgEaABR223Jz+lHdwYGbAcbDBAORQ4ysks2d8aVbHbrtUY5RGd42G2KPkDIgQayYNQAIyBuMfPOKm0hTnGKaWXQq50FyMDxE+6QN8Htnc1W2WVQ4iIIBOR50S3Yy3tuUwijVzi+d10n0prauhYu+ysdoGk14ZQMLlHK52x2O237eQq8kMYEZJky2EzzH+Q69Nz9ataBnQA4Q5yFc4OfWpvY3WMZXKoc/E+la5oZx/gEDlBY5ZAIkJWMZACZ974k4G/p61YJqYsCCMZznahxNJOHjVVRGIJ1NvsehxRriNWkjlEIkZAQxwCSdt9+vSs229vYFTPRry5OuUzhttiPSrFo4Zok2PvaUBGpgfIUCFgYC1uyqpOk74ZR3H06UxDEkUUh06SxzknJPzpGqCkgnB7Z+I8QniklRSigaAudJYEg5HbYde30o17bPYzRxTsgcrq0q2SBSSyul/zraeVGjiILRPpxk5Az388elWuVEkjT3R58rKNcko1E46f6FGSthDajG5cbEdMjqDtgjyPSvCeCOSIB0TWPDGTuD/D6+h7/Ws6JrgthYDGjAgESbZHnnsaaUc6zmF1HGJCNIw2c479NvhVVhcJKxsb5PQx7R2JvuEyqpB0Lrxnyr53FwW+ltpLiC3aSGNdTOCOnf419MgYC3CEZUjBVt/lQ5AiWjRRRoqhSoVVwMV0xlSKzxKT2fOvZ2V14tBy8rkkH4Y/pXbx4DR279GOceea5LgFuLfjEqz5Do2lFAyfEdyB5YrqeJc0l7uCMoFAVCxAI+A+tRz7mjnxqkwLq5uTZFwyoC+o5JX0+lZ9uzXd1JqXVCG+rDpRJZwIjyN7liAQerA7Gtv2dtIrOJr64QGG26Z/HL5VJvhGzSdukMXpfhNqlnGcvMoacAdAew8/hWFLOiNjr32BNMzTySu0szFuYcn0HpQdK5ZnQ6mOTgdKWCpbHaroXgkZ2flx77bfIUwp1HLhShOc+VVQGORmi6asH6CnSySxsrQzSLgFVGkKvTIGGBOfFv5kE5xV0k+3RypBbfSyjSxIG4HSqzs2oFeqnzqplYHnRcPcEggK02kY1MQMKdjuATjp8sXeS3LZSyueWOpebUzDBGcggDfSTsfxDbY0rxK/sVtpdAuZm4iZjuyOMf5f5VIkbneLdiM4pa5nh5aQiF0kGl2ZjtsxyR4jjVsNOCdiSe1XMubpnG2257HaknjoVSGXOQvma0Lt7Sa4gWFHghChXJTOD3O3Ws6EFlSRmHhGAPOvGTwEjqDUx0wMgP2ucRghvBnA67E5P50KTUUSVlBjJCgBg2CRkAgbjI6Z600jg3booBDjVk+mB8+9CdJrfRIJTlCuNS6wmlgVwDtsVB89qtDjdMWSfaDQBQjyZ04OkgA9atbOklywiU69DjGMFjpIx9aBJezrz4IrxZo9WFf7OqiQYxnB6ZHUfXNHjeQXUDXUzTszgknAOfDuSB1PLUZ9BWyRxpOmaDbopbzOhcMxZSuyk7dcVp2t1DgRzRjSfLoPSsW1bEzhvEVQdfxAk1VbnkMVWRguCVXPQ00JXodZaWza/spI3aa2bVGQcRdx60hxCROHSQ29+6QPKhcB2xnepsOOcq4UTH7ksMsRXKf7ROIrxD2g8BykMCJ8zuf1FVXplJWycpq9G9iSZA1ouolgDoxkrkZFOXM8Zg94hRGSCBnf5V8ximeM/duyEdCpIp5eOcRUEfaWdSMMsni69/Og/Tu00wKVI6m3upIQ7hTzHdiYlyRkjII/9uPkM0zHdC7WLlyFWZTzWDgbdD/OsKy9sbiCEwT2sEiBQqMo0lceEnfOfu8p6CmU9s4oUWSOy/3gbrpZV07ABfdOQOo6HNdcowa+uxVJ2dc1vIsEUhUrGThGJG4A6/D16VzHEOPWD8SjhtnlkCyaEmQeDfrseo9azeMe1bXvD/scNqsWVCNISMkZPTA2znffGwrmTscg4x0rmh6ZJttlPcfg+sx3B0hSvi8hTdpC90xRFOs+Z6fGvmvs9e3AvdUtw7RRoTpeQhSegz+vyr6vYcRtuH+yjcVuozEI4y7oTu5/D/m2+tWWJPso/UfhxXt+0HCjbWcAVr1is7S4BMYHQD4kH5Cj2PtFw+/4fbQzSrBcLkyo5wDj+E985rhuJX9xxG9nvLtsyzPqbJ6eg9OgpcZPrQyYozpfhJTatnccHsZeJ3oKqQzviLzAz1re4tcCN4+FREMlrkO6jaRv4vjXz7g/tBxDg1yk1rKfDtofdfp2+Iro+BcTbjV00cURFzoOUG5OSMsPP/XauTLiknb6Q0Ghp3CrzXYKkb4T1PnQ2uJbg8yONkU9sU+eByXntMOEK/3VuQZXXcLtn+XzPrQ7q3mt7qaDJ+6kKdPI1NUaU6BwlUlnUkYD/wD1FNxYSNWzlSay7RbkFm5MJYtq3mI+H4aNcT3QGOTCMf8AWP8A40ZQ2JF0aBkBjIwNztnypYsIyMnIJpR7m5IXEUPT/mn/AMaG0t2yEciE47c0/wDjQWMLnYeY65xAN20YU+WGP8x9aOgCe6fnSEIuvtDyqkOthjJlbbp/h9KJJLdA4NvGR/hmP7rTuL6Es0kkIYE9AM0KQ4Y5HhbqcUvz7nT/AOmXpn+/H8qsZLhhj7KOn/PH8qnxpjphrVszPIdxgADruB/Wis4woQZz2/WsuOeeGVo2tic4IIkU/rjyNXaedJCPszjIOn7xf50zhsClQSaEQszL4t8keVMWszvcQupy+WCH/EEbH54rNjubgsR9nlJbAI8J/em+FRTNxK1LwTIBL4sqMKCDvs3lTONR2BXyIjjlllYlwp5YXcHpvjrV4IAJGWZSz4GlvKpS4CMzva3IARd+UewOe9EFwQW/3S5bHfSo/fP5UrnLwNxQzyo8omxOMgntXO8T9klnuGnF08bTfeAMoYYPw37VrteHO0Nz02+7qGu9b+G2uB/8P9aEJTj0xnxOPvvZjiNoNUYS4X/pHxfQ1jzJJC+iZHRvJwQfzr6at0zsFW2uj54iql+scltJzbG4k0KHw9vkAAjO5roj6mXUkDhZ8zzXs7Z7V9A/sng16JUXhM4fRlDFGRnb0NZg9mbKaK6nReIokShs8oNhvI5qq9RDyBwaOSB3FeLaTnbrWpxfg0nDEikd3OsjUrwlSuQSN9xWWc5OwPcZq0ZKStCvRrWaC3TqcyIA6kefb64Fantdx2S9seHcNRgOTCr3OnoZcdPl+ppWO5gWOa4i1hUQGLVv4sjY/nWE7s7MzHLE5J9aICuasDtUYqM1jEsc09wCa6g4xatYGT7Q0gSMR+8SdgBSBp3g0zW3FLSdDvHOh8+4B/Img+jH2f2Vhjg4YkySKb2+lzIW8RU5Or4kb/MircW9mri+vWuE4m0eoDKsgO4GO2KzPZvipSG5to1aCKByoZIJWV9yOm/ln0Bx2rVn9qobOZre6DpKhwym0lJH0x+grypTnCTcV/yx6TXZxENwjK7q2SSMY6CqSuXFJS4jkE0Q0qDhlHTFMk4OBv0rqyQikpLySslDueuwzRQG0a8EIx2YjY4670N4ZkRZDFIqOAQxQgEHpg4752rr+G8JHHvZuxVpWgMBcJhchwT/AK39KlO49mOVt5ACVcYxvv3r0pxnbp2oHEs2F29tcsOdC+CqnO/p5iqJdRzeANpbyarPDJx5paNY7G/4WAO2M0UYUKM79M0iJCAvh3yOv1phBrtZpubGOWwBQv42z3UdwO9SljkldGTIk8TSMOqqv71E0ykYbOdOR6UGOdRNg7gKM/nV4AxdpMZU+EDHX4U0YV2Zv8D2OlUBI1E7k4rQRm0SzBsMFC9Opbb9M0tDbXD3HIjt5TKDp0acEEZyPiNLbehqZJhFHGjMoLanbLDbcoAf8rfWpTTkykHRS4OIHH+Aj8qK2ATjG53oFxkxvkfgPf0o7jxgE+8CaRoNgjpA37VOdHTGOhxUOpEJlBBXIBzsN6rM0ZVQispAOsls5OcjA7bYHyp1sDDQSFJlKDIDbH1p28zBw9zCwExcquRnmAncAd+tIo2LSNQdOuVMt5Cn+ISJFdWLEabVWkhDdew8X7VNrZSBn8MP2fi9o6YMEp0/AnPbsQe1XtEL2fEFRMI9wmGPugg7/Gh8MtZbki0XYFzKr/wEHf60/wA4G1WGFOWpzzUJ/EO9aQ62zD9tQk39oCHxJkMCR5Y6fnXAOcqP4getfSOVHeRzDILBWDKeuOm1fOZFKsUIwV2PxFd3pnpolkW7CGYtCEAwNth0yKETU9qg10kye1UHWrnpVO9YxapU6XDdx0r3aoPn2rPox9QS+Xh1hKYVDPJCAjMfcyBvjucEj51W6mlvrmW5uWzI7b6QFG23SkrIyzcKRfDpeGP3h3AGCD2NMETj3Vj/AMxry3pjVfQiY4jC5Z215GFCgqRjc5z54Gw+dLI32chHOpOzHt6H+daVsukHUVJGQ2dulKxxL9pC5yGJwavCaVxe0TrRZuIMNakRSCWBbcKowwRQqjBG+rwg98ZwK6OKwv5eH3MrzcNt7nIkmgIZBCHUYUtnGdgceZPeubWEW92jw+DSc61GCGzkfnRuIX13cXNyLuVcTSiSQKMKzAYBA+FPLJaXE1sZluby3/vbaANNCgDNk5CjAbHmc7+fpWY8SNGquobAxqPU1cLhDjoc9DnFTdSAiSWKLSAMhAxPQeZ3oe5NtOzCkNrGykSFs9NQYj0zXnklgUw9W/CwHUU1bwyOY4YlZmYhEVerE7AUa6sXt1jMpCShmV4Ts6Y8x5HO1Wjnb++0LQlFNyNIeMx53DtuTTsM8sMqSRFOYniXmLqXI6Ejvvg0BlDLo06tW9KpM1qRE6god1INHis301L8N0bf9p3Y0FHgCo2dPK2JwwBI1Y/Ex6datNfXiyxSmSFg0YbRyTgblT+LJ9zrkdTWTFOG2xjFOy6ms4GwRoZo8kEbHxrv83+lQye5jlUh07TKKdMOkEaVXBxsAPKm3ErbrG7aiV2XODjP6An96RCM2YoQzyOMIiLqLH0A61q2EbfbrSN75bZuaGCKwOk4IDO3uqACdjk+lRSV7DG2dJ7Omyh4eJpZtTOoBhePyOQQuMnY/T51znFbaJZybFuZE5CxjIJLZA6Z2yT8vSi3LWttbEfamluxJLHCsKpoAJB1HO5B2GfjsKZ49Z3/AAmCSYTsImnTfQhLDHfbt09cA9hWUccXtsa/BhpqVGSVSEhfLA7dP16087iR+GQPhBJJJpz+JDp6/T6ilHa64pcCISc5IAShKhdvgNth5VEMTzcXjs5WLatGnPYDV0/OhNRvRotoY4XIsHE7wQKzxyxty8/8M/1qZH5cC2hOq6mZpAT69qHdzrDqXhqnluA8gJ3wOoz6UWbh9xNNbCFHIOlUcxlPGRnA7+e5wNvUUsccp7RTlxMqLIHhyrgkauhPnXGcTATiFyB05rY+tfSH4bcXMEUgaPmnB/EGKnG5226j1/Kvml+S15PrGG5jZHzrswQlF7JN2wORXqrXsnFdBiTmor2a8awCRXmxjG9SK8AzOqL+I4rPox9KsHA4dZog92GMnfqSBT2Anh0796FwkpBZmEwKztGiBz/w8eXqcU0ULHUOhryJ/Zlo7RjCQa94/ifOrpCWnBAGkNsRSZiEZGuNCc/w08tgBZxTqoYOU6EgqDqxnz9w/lV1C+iCYK6QgYIIBPX186rNEGgjkMightJXPi+OPKnk4aJmELQtqLBVOvOCc4zv6H4UK84Kya2tVWWHUCGVsYXBIbGcYwDv039RRjCX4FiRI5On1zsfzoKQ84kP7itp0+Z2yf8AXnTVxwue3hM0sZEanBbmYwcgEYJzkErnA21Cl4QBDpxjO59TRceIoYlgVMLFDG2QwO49asoMwLyl2d+pZsn50MsRggYz1r2sqd9h5UN1oB4wkswIzgdatDDAWMlxoGQoAadY/CWwxyeuBjaro5z4ulBcgzBTnSEO3zFGMnF2Ggv9k2hBltuKwk591QqjOCQd222HTGrJ3GMVog2igwXPEYZkMSprllVVj0t4CMNkgDbHmTv2pC3v7y0Q/ZbueBX95I3IzR4BPxSG5HEr6RtXLbmTFn8KsQMgb/i/PPrVpZlOPz6X+wx09CsXE7hYleJVhTwtyVBVXwQfH3bpggn4Co4lei6vZ7mYRxNM+vSuyg+n5/Wl5LR01BZGwNhnB2qVjPM1M2SwwcgDak+PjoDbfZ4nwk5A2zv5VvcX4nNxL2cOm3SNIZUCiLJz3Y5+P61jJYyY8XiRYw6jtjP51SOblRXVpkhpWTQFO2Pxbee4qbjGS14GWuw1rKE5ckerOQSBtkeVRxG5LcT+2ouNB207kAft1qs0bWkoiyB4ARt3qtvCLqSNQD4m1hmUgbZPlQpXbMm6pDdi7s5iMcg5hJYiL8qWmt1inZGJVgMrzEOHUHZdz036dK2UjFmwuSv3rdidq53idy11cpykZ9OrGDg/62pvTxlPJ8evI0lxjsl3WUmUR6CT4yoxjPz74/KuOutriTt4jtjpua+jcEsrcWcF8VZpGY6VcbLj8VfPOItqvrgjoZGI+prt5Q5OEPAiTStitezXq9iiEtmoJqBmvd6xiwNN8Hj53FLZTjSJAzfLek62vZJA3E3cj3Yjv5ZIFJN1FmOyhuY1dEWdMHrv1NTd3gMxW3nQIg07nqaJYOY7h5XYmOP8WrpjpQxPM2WDnc53JrzK2Ui6QuCwADDAPnvmmYo2jIaKR0JHVGIOADgZHbc/U0sNYBPVQfptTludSgjv+VO5NdCRVi7SXaME58ygAMMSN2+fwqY43lwzs7ZxklicAkHHXpkKcelOtvjIBOdiP0q0oaJwpUrqAbBGNu1D3ZvyPwXYjLbTFQpmkeNssQWJ3G4J333rPTZE2IyNq3mbSAR8KTRI3ZMgEgAflWWRvsEoIvZX8i2psxZwS6ldA8r7hHIZlxpI3Krv6Y7mlkvPs8oaKyjWRFCajMM7Bhk4TdjqGT02FG1DnDlhRqO2KtcRI8pHcL9aqs8kLxErq4WZWWKyghJZmDBwSuQRpGFHhGxHf1oDN9/v3X96aWBsAEEnPUUtOoW70Z6J+9Zz5C1R4bkDyrVNvHb2huEu4pTJb7xJ78XiXIP+u1ZKqdXWm7RzJHNGwGlYXIIAB6gnJ79KWXQYdgmLu50g77/0qkQLzKDtk1rxxxyokarpGjdvWk5oogCgVlYN746k+lIproLh5NJ3jwkCFcRgKT59zWY3D45OfIAfEWwckad8ftUxQyCOKQKRhirMTnO/WnLJGS0BdtZkUE+Qzv8AvS7j0UT5aoyCuxF2rurNpDO5x9Ohp26uWdFs4pRK6oNDqwGAvUE0zNFku7xlo7cKXbAIAIJ6Zz0Hl54Oxpa64VczyzC2S3j5D6WXmBSDhSct0GA6k79668WJTkuSonL49C3Eb5pY4lUgSZx4c42G1F4bbwxx65vEe5IyCfX0zQo+FXksixhFkfmKGML63yV1ADG2SCMeZOBvWotpLHw+QIIkjXV4lmBHRdOCThs69setXywWPFwh35oEfk7kUtoZIoBEsgEasdACDbJz3BwPLGK+ccWtLizvZI7mMq5JYHswJ6ivp0TfdoRkLpX8xXCe18vN4xIpP90ip88ZP61zemk3kaZXJ0jn6mo6GpG5rtJnq8AQ24qQMHau19l/Zrh/E+Dxz3aOZWY+JX0kYNLJpBjFydI4pgK6b2MVo1mmWNJGaRQquMg6d8EeXSm+O+yVrZ2c1zBcyroUMFfBB3x1p72ftBw1YUIDuuWJO3fc/pUs81xoEouL2P8AEGCAwgKHduZKEXC/DHavPcQW4RHKZ0g7kCgSMz5kiTdySZJPxD0FLraRaRzE1t5sMmuKk+wt0GhWQIw5q7+af1o0McoU6HXA7aTv+dLxuCAvYg0WGbQh1HHiwKLAmESSXOTo8O+kqd6iSSfSZDoJC5/FXhOAxc7EEivRlXD8xgkZByfKkoaw+m5SMM8cWl01KSSO+KSUTxqurlZAx7x/lT95cwSyH7LCYYgowmc9t6U1K6kZ6UUaTAwvILlWMKjJI/vNv0q+uZHOqNdt/wC87fSqFuVKD28qvPIGXUB4sdaamxUXSSZ/CIgCep5nT/tqpj5tyrMoTCdc6s7/ACqwfTHkbHvUxkm4TBIzGdx55odBQUWwALDRk+aHf86tawGLn6tJJQIGx7oLDJxnfoP83pXlfUd9gpwTR9fKuVSYMsb4TLbZB22/11pLlRRKJXVKp0AQg5z+Kq6ZAc/c58/FVZC8citO0fiTVs4wR/PzFVMwAIUgt3GelambkgqiVIiMQsNWrqw3qkBmijjhxBlVxnWcH8qjXyowDuTuaGr8yUx7hEHiYMVOT8K1WHkA4g4YiMpIs+fENbeHPcb9/MVS04Wx++klePLHZXOcd9wfzoiRBZzc6AigYbAx4ezfEfpT6OCdQ2UdBVY5pQjUROKkyFsYpnWKKBWJGFUAnfGOnnVTZ24Vl5AU6SCASNvL8htTUbsviUuk6nwuCAPl3zRb1NSJdvJFrlJzGuAenvEeu9S5yfkpSFYiWhjz/AtfPvapDHxu7z+Jgw+BAru4bmFYFLSKMIPPy+FcT7XusvExKhBV4xgj0Jq/pf8AIJk6MIivIfGA3SvE1U16BMMwIOwruOD8RtbXhnD4FnC645Hcltgwxt+ZrhmbUlUY5GDuKDVjwnwejrOJe0dvdK1ugkkV+V4+wwwLbV0Mssb5WJGUIvi1KQWXGT+1fMlIyK7m1laW2Q6jh1DE59K5s8OhZTbdsekvGKxCJQqouzE5Nax9jOKMA4kjcOA2VkI6/EVhQFDIOYxUL3AzTEk1xOQ4dtIGF1yMTiuamuhU77A3kItWjjDuXkjVmBUAjUA2BgnIwR/KqcwhQCOnTH70OI5b1Azk79s0wUGjPmKdiIHqJxnqdyaPIx+zuBsAp3+VAI3HoKrPIwhde2lj+VCgjqyxyA4KB+WwTmKxUNp8JIXcjOOlWnFo5ZreWVFOCA6NgeMhgRp2wuCO5yc4pOQ6V8OxGN6tk6nGdsZp4yUVVBux6b+yGV2MtyPFqXSrbjCDGSux3c4weg3peyNobFYruVIpVRnI8e58RAJwQOw2BJ2wMmgINaFTS9xEIGGhjkkgmrYnGUqaA2MI5f3SxjMhSIsME7+XwxTHN0v8EAz57mknGLdNOzKoYH1O9UhcySSMxyEXIXt1pZYlL5LoyZopIRCCMA5DA1CXZjmQRQwDS+tcs7YJ2JIzv19NwDk1nTTuysc4yobFHjGAnmcHP0pfbnijyDybY7dXd0JWid4WRToEaqwDFWG/Xr4fzoM11NcSLq5SRl1YRxqdiqsD8zqyfPSKniRzO5xuZXH/AHGvcVsWsIrVkm1GeESe7jTk4xSLJKSphlpkS3I1kBhnB0gHrTMMfLhbIHMJBY+ZoFtDoU+LLdWbABaiSSHAx0A23qUvwaLLO4JWPsOpHerREodA2Q+6f4fT+X0qIYg4DE9aJcnTbGNRjW6qW770o6Ls23LVgWBwW/h/rXjAgBPLTxHwkqCatBEqwk9dwAD0Helr24eORdPbbFL5oe6RW7n1xtDGc5222+Vcz7bQCJeHyDJaSJy5zkA6iMAdsafnXS2cKPKzOCcFicHGQqliPTOMZ7ZrA9tXMttbzvjUZWGAMADSAAB2AAA+VdGHWRIld7ORqKk7HHlUV6AhYHw4qKYhiVrC5lPvI6AfPNL1l2YlThgfWu04Opl4bDIANkIJ8sEj9q4k12XsoHmsAoZQBKV3XO2M+dRz/SzUbEMSMUBUqxGenUUw9qdR0ggdhmqNBM7SHnKuAE2j7fWrC3TA947dSx/nXA2Mkj//2Q=="/>
          <p:cNvSpPr>
            <a:spLocks noChangeAspect="1" noChangeArrowheads="1"/>
          </p:cNvSpPr>
          <p:nvPr/>
        </p:nvSpPr>
        <p:spPr bwMode="auto">
          <a:xfrm>
            <a:off x="155575" y="-541338"/>
            <a:ext cx="1695450" cy="11334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rescind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619" y="2286000"/>
            <a:ext cx="4169755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alacrity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458200" cy="5333999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(n.) a cheerful readiness; brisk and eager action</a:t>
            </a:r>
          </a:p>
          <a:p>
            <a:pPr>
              <a:buNone/>
            </a:pPr>
            <a:endParaRPr lang="en-US" sz="4500" dirty="0" smtClean="0"/>
          </a:p>
          <a:p>
            <a:r>
              <a:rPr lang="en-US" sz="4500" dirty="0" smtClean="0"/>
              <a:t>Synonyms:  promptness, willingness, dispatch, celerity</a:t>
            </a:r>
          </a:p>
          <a:p>
            <a:r>
              <a:rPr lang="en-US" sz="4500" dirty="0" smtClean="0"/>
              <a:t>Antonyms:  reluctance, unwillingness, hesitancy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029200" y="4114800"/>
            <a:ext cx="3276600" cy="1858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6" name="Picture 5" descr="alacr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59330" y="3276600"/>
            <a:ext cx="42672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vivacious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(adj.) lively, sprightly, full of energy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Synonyms: spirited, animated, ebullient</a:t>
            </a:r>
          </a:p>
          <a:p>
            <a:endParaRPr lang="en-US" dirty="0" smtClean="0"/>
          </a:p>
          <a:p>
            <a:r>
              <a:rPr lang="en-US" dirty="0" smtClean="0"/>
              <a:t>Antonyms:  dull, spiritless, listless, indolent, languid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9634" name="AutoShape 2" descr="data:image/jpg;base64,/9j/4AAQSkZJRgABAQAAAQABAAD/2wBDAAkGBwgHBgkIBwgKCgkLDRYPDQwMDRsUFRAWIB0iIiAdHx8kKDQsJCYxJx8fLT0tMTU3Ojo6Iys/RD84QzQ5Ojf/2wBDAQoKCg0MDRoPDxo3JR8lNzc3Nzc3Nzc3Nzc3Nzc3Nzc3Nzc3Nzc3Nzc3Nzc3Nzc3Nzc3Nzc3Nzc3Nzc3Nzc3Nzf/wAARCACvAJ8DASIAAhEBAxEB/8QAHAAAAQUBAQEAAAAAAAAAAAAAAgEDBAUGAAcI/8QAPRAAAQMCAwQIAgoBAwUAAAAAAQACEQMEBRIhMUFRYQYTIjJScYGRB6EUIzNCU2KCkrHB4RUWcjRD0fDx/8QAGQEAAwEBAQAAAAAAAAAAAAAAAAEDAgQF/8QAIREAAgIDAAIDAQEAAAAAAAAAAAECAxEhMQQSEyJBMkL/2gAMAwEAAhEDEQA/APWQkMz3glHdASOH5CgDoP4g9Au86pQ6bqfzRAGDFMe6QxQWn75PIKhx3plgWCuLLm4qPrDQ06LC4jz3BVXxI6UvwSxbaWhay5rCS6Jys/yvG7itXvXF9dziNSQTqfZTc8M3GvOz3DCunnR/FLpttb3FSlUds65uUEndtWnBpnYHHzC+WqtF1I9a0ZXjutG714r074adOLmtWpYPitQODxloV6mhnwE8+K2pZRlxaPWGGmXDKNVJIUWm5+YZns9Apm0JmRAmn9/uhPBNVIz7UAB+kLv0hdLeKSW8SgYuu5oXEO5BJLTvKTTiUAL2uLfZJ2uLfZIY4lJ2d4J9EAFLuITjJy6pns+E+ydpxl0n1QIZBQk696ErVxJJ2BACTxqmEmZo161yLtj7jUvbOkMHyQM8K+JOJ/TektekXf8ATkUxl1IA4qhsnUy1xkE8C7f6La/FDojd1cYqYxh9I1qFQD6Q1g1a/Zm5ymuiuAso21Cvc0yHElxa4ey475KCOulOTyVdv0Yun27byuG02HVuYwfODsV/gfRyjc3li+1pEhrg5zsvdaNpnmdi0NYBjSHhmQjtZxpC0WBseyzaZp02PAIa0bOan48pTkVvUYRLKmWlw+qcDxU4bAojJzD6wHkpYOi9FnnCgpuoe3sRg6lA/vJACS7gF0u4BJ2fzeyQ5Y+97IGKc0bkkO/9ChYpiuHYTQdXxG5ZRptH3iJPkNqxFf4s4Qy4DaNlcVqG6pIBPkEgPRIdvISQ4bwq/B8WscYsGXli8vpv2jew8DzU6WgkZSgAu1GhCOnOXXamjlO1p9k5SjLoITEMNXEjehaUpHNAHdngT6oX5YgN14FHJAJzAwOCGiN51J1JWGxjDhleM8a6QRoRwKocUsRRLnWzXOpGeyNch/8AC09UAxpoSkgNdrrzIXPZD5Ola7HB6MpgVpTxC0ZWuS4galh0nzWqo0wGgNpNaBoAOCY6oU6zw1oyPbwTjcodBJELdEVFYM2Tc3lkkNII7LQn5UZpYI7RT/ls5roJig6lI/vSkDt/OFznDmgBJPEKu6Q4o3BcFu8RqOb9QwloO9275qw08JWN+LNGtX6HV20GOPV1mPqACZbr/ZCGNHh2KYneYpeVbm8rPqVHuJJJmOQ4KOwajQkE66KZSwi9rR9FtqlXSQaYmePsrro50bGIUq7711WnkcKbWtOUg75BUpWxRaNcm+DvQjHrjo/i1Op1jja1SG1qc6EcY5L3xpJAIqEzyXzu/DDh3SSjaOd1jBWpjNG1pcNq+h2mdlONfEtQaayYmsPAcn8T5JxmzUzzTf6PYo2HTZHJbJkViU+U8kFMojzSGc4HIexGm2UtAgMaN+9CC073eybaQ15E+SxJDRJqRkJG0Lhs46IAQQlLg1sfPmsYxsAKh0H5diB1TqmOqOLAxokl25RL/EqFsHdY+SNA0bXFUNa8rX9VgqAhsw2m3X/6pu5Qetlq6XPb0i1rY3WqmLYNY3xEalO4cK19SNe8uKuWYa1ro2KLQwusXDrXZW+ECSry3t2UaTabGw0cdq1UpyeZDtcIrER6iMoDddOKdM8UDdqIzwXScwknxoXDMxzXuaWkdoOEgjgQlP8AxXa/h+6BmKxzD2YdfMdaQKFYl9RsbN0N4JqmKbHkljZeO0YgngVsru1o3dMsr27HA7Z0jXis7V6NXXXRSr0+rjUna1cF3jybyjvpvj64kUd7hlld1G1n0/rmkRUYYdps15Lc2dfr6DKhrucSJM7Qd6xtpaVW1qltScajaVQs62NDBWlwug6zOtQEu2jcreNXZHpz+TZB6RbhzSJzuKdpwW6ElMtzxsTrJy67V0nOQ6Z1hHJnSPVNUz2k4fKeSQwpfxYgqTAJLTHBKAPwz7pKkBhJZHOVmXAQTDv3DaqXpPXrUKVAUaxaXuPZEbBvVo0upNFRzuyNTJ0AWYvhdY7duq29NwoNORj3iBHFcl0njCOimMXLL4VoLnVMxLqj3aA7ZWmwvDnWzOvrHLWO7bkR4Vg9Kxb1jyalXc47B5KwqkCTI2xrolTXh5ZS+/2XrEOm4k/ajXkpLNAIM81GpEg/Zgeqkg6bIXejjwG3auKEFcSgQhjiUks8TkXa5JCan5EAJmb43/NMXFRlOmXAuLtwM7U/9Z+RVmMVnMYKbiJgnsppCbwR6MDXfKktidd6i22rR5J532LjMEagqpFk+k4Eahx8lIpEZNJGu9QrV7jGobOsQptOQ3UypyWy0XlEJneTqZYe2nSsGghPEoaurRPFcJ8TVHvLhtqxhqumT9wSUpcBEzKHNggERsIShgAAAAA2ADYo1rfUbgDqqoLvBEEKVnUMG9g5VFvml1B7W6u0PzUsulMXBgAmAI2lMQlEAOgahS2qDROyKjYU1vdGs810fhkIbUSCUsoAJdpwCDOPEUhe3iUCDMRsCpcag1oOgyDcrcPZI7RHkqDEque6cSZAOULUVkzPgdpUp5g0uGrdxCfqENpn0GxZRtvQN9Ve1lMFz5JA3+au7ZlR7gzrHup7SHOkKcPI9p+uClnj+sPfJa2TpqtPEH+1ZAyqu1MVhplEKxpkFoh081WXScOEIGHp70lME/WJ7dv9FM2KBwp6+aqcdLqZpPywII01VoIG96rsaAyUyMxOo1MLMuDXSna4NEtBLjuOhUqli97R0cW1RsyuaZHqFGp02M1aJf5oqg3kQo4Kk1+O3BZ2aDGeYJ/lQxit1Xlr6pLDuaAFAuqxztotdlzakkbAnaXdAjgl+jwsGptg/q2RTB7I1JU5hMCRHJV9DIGMBzTA3KdTIyiNi6UQHAlJQA6pdUwOM8Aun/ikI/KUn6D7oAUkjZlWdxFgN3Va06E7eAWi/SstiFQ0xWc7QgE6rS1lmHtpFawtbWJGgB0PFXlmYognSZKorEdYWh3mVcWTcwfVdMAwGnYBxXL4sczcjr8tpVqJa2wl2bdzVgzZrE8lQ4TjNldXdWyovZUfT1a4Hv8AijyV3R0aNI9V1Szk5I8yiIe+nQUw46zylOjcsGww4+IKDjMm0DpaSHhTBPhHqmr1me0qghvdnRJ8GulDTIO7XyS1Ngg6ymqTpP8AKN51HOVIqU124nE3CdlMKfay6rTbxcFU1XZsWuDOggeWiusJbnvaQ0O9Y/0N8NPSJEAVQRzCkt2CTPNR6bXCJaz3T49PRdSIBBFmQhcUCFJb4z7JJb4z7LiXeJnskl3iZ7IAUET3z7LzC+6RXNbGLzCKtJr2MrPArbDDToIXpwLp2sK8hbaOqdL8TqH8d/zd/hEniEhwWbIl3WuP9Ow2rdwC8CGtO9x2LNXnSXEb+36ipWFGg4SadAZSfM/0n+mN9F1b4fTJy0m9Y+PEdny/lUFvDqZ0iDHmt+JWlDZnzLPazX4a/wCH4Jx2k7uhjHdrlC9RpGWiHZuaxHw8w1zLepiBLZdNNjT6Sf6W3YTlGYCd8bFq5/YxUsRIJ19k8D2R5QmT/SdaewFEqLp4SUFxH0eqAwjslFoNZPokcQ8Fpc6HaaofBmapOlo0Rna1Ms7FZ7NsOI+adO0RuUSpm6Ti69uXcahWk6PMBqPc5pdAjRZa3rZa1ZzgNajjqY3rWdGKzK1Oq4OMyBDVmP8AQS4aGk1sdx3qU608BHJNUyANHuTjfMldJAcBXSkXJgLr+EPdJB/DCAgc0nZ35kAHBkHq943rAW9qG47fOa4HNcOcDynRbxxaWkAPMgrzTEnXNjaYhbNqU6d31Za0PflIM668Y1UrMvSL0pbk/wAMhiNdl1juIVWP6xpquyu4gGEWG5S97H69qQoNmzI50CAGlTbAltyS372hXoVL6o8+1/Zs9j6MWzLbBLcBmbOC8meJV1SjLoI5KswVrWYPZNDnaUGfwrGmezoSfNcsunRHiIhTjTDQmyjaeyFhmgg4zo/5IgXAjtzrwQSunLqd2qBmUp1HOqEuiXEmU5UfAc/wtKYbBqHL3ZMeSW8I+iVjv6s/wVJdKPhU2jGPBqQDJmVsMDtnULRrmlrHVNddsLG4e6WMY3a4hoW/pgCAAIGgTrWXkU3oktzRq9s8giB5ygbACIQrEgwVyGUqAOmfvu9l0OH/AHD7JJK5AHOLo+0PsvLviAG/7huCRrkZr+leomRsXlfxAObpFXjwNn9q3WssnbwyNE5ajz+Upyi806ucbRqeUJlh1cDvaUVLtPA9yutI5me9WLOrsrdlN7S0U2gGOSlMnLqZKrsArdfglhV8VBn8QrGVxPp2LhEq6HRc12iCuYZKrDXqOqOLKhaOCjOaj0rGLkXEpq6qZLaq/wALCfkq4Vqw160+yYxC4qfQquZ5IIiFn5Ua+NlbQMNB5Sgvnxht2/8AIQEdAwIQXsHDbhsbWn+kLuRvRXYTBr0GRr1jf5W/prz/AARpGIURvaS4ey2FreVRXdTOVxa0GTxKdbxozYv0twiChNuXgAFgnzS/Sj4R7lWJE2V0qF9LM90e5Si6d4B+5AE2QknVRBcuj7Mfu/wkN0Z+yH7v8IAmbV5p8RqTKeMhwjNVoNcfPUf0FvxdmfsvZyxnxAFN1S1rOYRUcxzCTrIEEfyt1vZixfU87piXu5ApaMh8neI80LgGXBhHSMvB4rrTycrPZuh1TrOjlkeDI9irwLK9C6zqXR62a5hdE7DzV6LuB9kf3Ljn/TOuH8o//9k="/>
          <p:cNvSpPr>
            <a:spLocks noChangeAspect="1" noChangeArrowheads="1"/>
          </p:cNvSpPr>
          <p:nvPr/>
        </p:nvSpPr>
        <p:spPr bwMode="auto">
          <a:xfrm>
            <a:off x="155575" y="-868363"/>
            <a:ext cx="1647825" cy="18192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658" name="AutoShape 2" descr="data:image/jpg;base64,/9j/4AAQSkZJRgABAQAAAQABAAD/2wBDAAkGBwgHBgkIBwgKCgkLDRYPDQwMDRsUFRAWIB0iIiAdHx8kKDQsJCYxJx8fLT0tMTU3Ojo6Iys/RD84QzQ5Ojf/2wBDAQoKCg0MDRoPDxo3JR8lNzc3Nzc3Nzc3Nzc3Nzc3Nzc3Nzc3Nzc3Nzc3Nzc3Nzc3Nzc3Nzc3Nzc3Nzc3Nzc3Nzf/wAARCACvAJ8DASIAAhEBAxEB/8QAHAAAAQUBAQEAAAAAAAAAAAAAAgEDBAUGAAcI/8QAPRAAAQMCAwQIAgoBAwUAAAAAAQACEQMEBRIhMUFRYQYTIjJScYGRB6EUIzNCU2KCkrHB4RUWcjRD0fDx/8QAGQEAAwEBAQAAAAAAAAAAAAAAAAEDAgQF/8QAIREAAgIDAAIDAQEAAAAAAAAAAAECAxEhMQQSEyJBMkL/2gAMAwEAAhEDEQA/APWQkMz3glHdASOH5CgDoP4g9Au86pQ6bqfzRAGDFMe6QxQWn75PIKhx3plgWCuLLm4qPrDQ06LC4jz3BVXxI6UvwSxbaWhay5rCS6Jys/yvG7itXvXF9dziNSQTqfZTc8M3GvOz3DCunnR/FLpttb3FSlUds65uUEndtWnBpnYHHzC+WqtF1I9a0ZXjutG714r074adOLmtWpYPitQODxloV6mhnwE8+K2pZRlxaPWGGmXDKNVJIUWm5+YZns9Apm0JmRAmn9/uhPBNVIz7UAB+kLv0hdLeKSW8SgYuu5oXEO5BJLTvKTTiUAL2uLfZJ2uLfZIY4lJ2d4J9EAFLuITjJy6pns+E+ydpxl0n1QIZBQk696ErVxJJ2BACTxqmEmZo161yLtj7jUvbOkMHyQM8K+JOJ/TektekXf8ATkUxl1IA4qhsnUy1xkE8C7f6La/FDojd1cYqYxh9I1qFQD6Q1g1a/Zm5ymuiuAso21Cvc0yHElxa4ey475KCOulOTyVdv0Yun27byuG02HVuYwfODsV/gfRyjc3li+1pEhrg5zsvdaNpnmdi0NYBjSHhmQjtZxpC0WBseyzaZp02PAIa0bOan48pTkVvUYRLKmWlw+qcDxU4bAojJzD6wHkpYOi9FnnCgpuoe3sRg6lA/vJACS7gF0u4BJ2fzeyQ5Y+97IGKc0bkkO/9ChYpiuHYTQdXxG5ZRptH3iJPkNqxFf4s4Qy4DaNlcVqG6pIBPkEgPRIdvISQ4bwq/B8WscYsGXli8vpv2jew8DzU6WgkZSgAu1GhCOnOXXamjlO1p9k5SjLoITEMNXEjehaUpHNAHdngT6oX5YgN14FHJAJzAwOCGiN51J1JWGxjDhleM8a6QRoRwKocUsRRLnWzXOpGeyNch/8AC09UAxpoSkgNdrrzIXPZD5Ola7HB6MpgVpTxC0ZWuS4galh0nzWqo0wGgNpNaBoAOCY6oU6zw1oyPbwTjcodBJELdEVFYM2Tc3lkkNII7LQn5UZpYI7RT/ls5roJig6lI/vSkDt/OFznDmgBJPEKu6Q4o3BcFu8RqOb9QwloO9275qw08JWN+LNGtX6HV20GOPV1mPqACZbr/ZCGNHh2KYneYpeVbm8rPqVHuJJJmOQ4KOwajQkE66KZSwi9rR9FtqlXSQaYmePsrro50bGIUq7711WnkcKbWtOUg75BUpWxRaNcm+DvQjHrjo/i1Op1jja1SG1qc6EcY5L3xpJAIqEzyXzu/DDh3SSjaOd1jBWpjNG1pcNq+h2mdlONfEtQaayYmsPAcn8T5JxmzUzzTf6PYo2HTZHJbJkViU+U8kFMojzSGc4HIexGm2UtAgMaN+9CC073eybaQ15E+SxJDRJqRkJG0Lhs46IAQQlLg1sfPmsYxsAKh0H5diB1TqmOqOLAxokl25RL/EqFsHdY+SNA0bXFUNa8rX9VgqAhsw2m3X/6pu5Qetlq6XPb0i1rY3WqmLYNY3xEalO4cK19SNe8uKuWYa1ro2KLQwusXDrXZW+ECSry3t2UaTabGw0cdq1UpyeZDtcIrER6iMoDddOKdM8UDdqIzwXScwknxoXDMxzXuaWkdoOEgjgQlP8AxXa/h+6BmKxzD2YdfMdaQKFYl9RsbN0N4JqmKbHkljZeO0YgngVsru1o3dMsr27HA7Z0jXis7V6NXXXRSr0+rjUna1cF3jybyjvpvj64kUd7hlld1G1n0/rmkRUYYdps15Lc2dfr6DKhrucSJM7Qd6xtpaVW1qltScajaVQs62NDBWlwug6zOtQEu2jcreNXZHpz+TZB6RbhzSJzuKdpwW6ElMtzxsTrJy67V0nOQ6Z1hHJnSPVNUz2k4fKeSQwpfxYgqTAJLTHBKAPwz7pKkBhJZHOVmXAQTDv3DaqXpPXrUKVAUaxaXuPZEbBvVo0upNFRzuyNTJ0AWYvhdY7duq29NwoNORj3iBHFcl0njCOimMXLL4VoLnVMxLqj3aA7ZWmwvDnWzOvrHLWO7bkR4Vg9Kxb1jyalXc47B5KwqkCTI2xrolTXh5ZS+/2XrEOm4k/ajXkpLNAIM81GpEg/Zgeqkg6bIXejjwG3auKEFcSgQhjiUks8TkXa5JCan5EAJmb43/NMXFRlOmXAuLtwM7U/9Z+RVmMVnMYKbiJgnsppCbwR6MDXfKktidd6i22rR5J532LjMEagqpFk+k4Eahx8lIpEZNJGu9QrV7jGobOsQptOQ3UypyWy0XlEJneTqZYe2nSsGghPEoaurRPFcJ8TVHvLhtqxhqumT9wSUpcBEzKHNggERsIShgAAAAA2ADYo1rfUbgDqqoLvBEEKVnUMG9g5VFvml1B7W6u0PzUsulMXBgAmAI2lMQlEAOgahS2qDROyKjYU1vdGs810fhkIbUSCUsoAJdpwCDOPEUhe3iUCDMRsCpcag1oOgyDcrcPZI7RHkqDEque6cSZAOULUVkzPgdpUp5g0uGrdxCfqENpn0GxZRtvQN9Ve1lMFz5JA3+au7ZlR7gzrHup7SHOkKcPI9p+uClnj+sPfJa2TpqtPEH+1ZAyqu1MVhplEKxpkFoh081WXScOEIGHp70lME/WJ7dv9FM2KBwp6+aqcdLqZpPywII01VoIG96rsaAyUyMxOo1MLMuDXSna4NEtBLjuOhUqli97R0cW1RsyuaZHqFGp02M1aJf5oqg3kQo4Kk1+O3BZ2aDGeYJ/lQxit1Xlr6pLDuaAFAuqxztotdlzakkbAnaXdAjgl+jwsGptg/q2RTB7I1JU5hMCRHJV9DIGMBzTA3KdTIyiNi6UQHAlJQA6pdUwOM8Aun/ikI/KUn6D7oAUkjZlWdxFgN3Va06E7eAWi/SstiFQ0xWc7QgE6rS1lmHtpFawtbWJGgB0PFXlmYognSZKorEdYWh3mVcWTcwfVdMAwGnYBxXL4sczcjr8tpVqJa2wl2bdzVgzZrE8lQ4TjNldXdWyovZUfT1a4Hv8AijyV3R0aNI9V1Szk5I8yiIe+nQUw46zylOjcsGww4+IKDjMm0DpaSHhTBPhHqmr1me0qghvdnRJ8GulDTIO7XyS1Ngg6ymqTpP8AKN51HOVIqU124nE3CdlMKfay6rTbxcFU1XZsWuDOggeWiusJbnvaQ0O9Y/0N8NPSJEAVQRzCkt2CTPNR6bXCJaz3T49PRdSIBBFmQhcUCFJb4z7JJb4z7LiXeJnskl3iZ7IAUET3z7LzC+6RXNbGLzCKtJr2MrPArbDDToIXpwLp2sK8hbaOqdL8TqH8d/zd/hEniEhwWbIl3WuP9Ow2rdwC8CGtO9x2LNXnSXEb+36ipWFGg4SadAZSfM/0n+mN9F1b4fTJy0m9Y+PEdny/lUFvDqZ0iDHmt+JWlDZnzLPazX4a/wCH4Jx2k7uhjHdrlC9RpGWiHZuaxHw8w1zLepiBLZdNNjT6Sf6W3YTlGYCd8bFq5/YxUsRIJ19k8D2R5QmT/SdaewFEqLp4SUFxH0eqAwjslFoNZPokcQ8Fpc6HaaofBmapOlo0Rna1Ms7FZ7NsOI+adO0RuUSpm6Ti69uXcahWk6PMBqPc5pdAjRZa3rZa1ZzgNajjqY3rWdGKzK1Oq4OMyBDVmP8AQS4aGk1sdx3qU608BHJNUyANHuTjfMldJAcBXSkXJgLr+EPdJB/DCAgc0nZ35kAHBkHq943rAW9qG47fOa4HNcOcDynRbxxaWkAPMgrzTEnXNjaYhbNqU6d31Za0PflIM668Y1UrMvSL0pbk/wAMhiNdl1juIVWP6xpquyu4gGEWG5S97H69qQoNmzI50CAGlTbAltyS372hXoVL6o8+1/Zs9j6MWzLbBLcBmbOC8meJV1SjLoI5KswVrWYPZNDnaUGfwrGmezoSfNcsunRHiIhTjTDQmyjaeyFhmgg4zo/5IgXAjtzrwQSunLqd2qBmUp1HOqEuiXEmU5UfAc/wtKYbBqHL3ZMeSW8I+iVjv6s/wVJdKPhU2jGPBqQDJmVsMDtnULRrmlrHVNddsLG4e6WMY3a4hoW/pgCAAIGgTrWXkU3oktzRq9s8giB5ygbACIQrEgwVyGUqAOmfvu9l0OH/AHD7JJK5AHOLo+0PsvLviAG/7huCRrkZr+leomRsXlfxAObpFXjwNn9q3WssnbwyNE5ajz+Upyi806ucbRqeUJlh1cDvaUVLtPA9yutI5me9WLOrsrdlN7S0U2gGOSlMnLqZKrsArdfglhV8VBn8QrGVxPp2LhEq6HRc12iCuYZKrDXqOqOLKhaOCjOaj0rGLkXEpq6qZLaq/wALCfkq4Vqw160+yYxC4qfQquZ5IIiFn5Ua+NlbQMNB5Sgvnxht2/8AIQEdAwIQXsHDbhsbWn+kLuRvRXYTBr0GRr1jf5W/prz/AARpGIURvaS4ey2FreVRXdTOVxa0GTxKdbxozYv0twiChNuXgAFgnzS/Sj4R7lWJE2V0qF9LM90e5Si6d4B+5AE2QknVRBcuj7Mfu/wkN0Z+yH7v8IAmbV5p8RqTKeMhwjNVoNcfPUf0FvxdmfsvZyxnxAFN1S1rOYRUcxzCTrIEEfyt1vZixfU87piXu5ApaMh8neI80LgGXBhHSMvB4rrTycrPZuh1TrOjlkeDI9irwLK9C6zqXR62a5hdE7DzV6LuB9kf3Ljn/TOuH8o//9k="/>
          <p:cNvSpPr>
            <a:spLocks noChangeAspect="1" noChangeArrowheads="1"/>
          </p:cNvSpPr>
          <p:nvPr/>
        </p:nvSpPr>
        <p:spPr bwMode="auto">
          <a:xfrm>
            <a:off x="155575" y="-669925"/>
            <a:ext cx="1266825" cy="1400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" name="AutoShape 2" descr="data:image/jpg;base64,/9j/4AAQSkZJRgABAQAAAQABAAD/2wCEAAkGBhMQEBUUExMVEhQVFhgWGRYWGBcZFxkiGBkVFxciGxUhHiYeHyUkGxsXHzAgIycpOC0sFx4xNTwsOCcsLCkBCQoKDgwOGg8PGi0kHyQwNSwsKiwpKjYpNSksLCwvLCksLCwsLC0sMCwsNCwsLC8sLi80LywsLCwsLDAsLCwsLP/AABEIAGQAbAMBIgACEQEDEQH/xAAcAAABBQEBAQAAAAAAAAAAAAAAAwQFBgcBAgj/xAA8EAACAQMCAwQIAwcDBQAAAAABAgMABBESIQUxQQYTUWEUIjJCcYGRoSNSYgczcoKSorFTwtEkQ0Rzwf/EABoBAAIDAQEAAAAAAAAAAAAAAAACAwQFAQb/xAAqEQACAgEDAwIFBQAAAAAAAAAAAQIDERIhMQRBUSLwE3GRsdEzYYKh4f/aAAwDAQACEQMRAD8A3CiiigAooooAKKTuLhY1LuyoqjJZiAoHmTsKrkvbtGJFvDLcfrwI4j8HfBYeagiuNpcjRjKTxFZLPRVRPH7xzstvEPD8SY+W+Yx/mvIvL04JuE+AgUA/VyfvUfxYeSZdNb4LhVe7QdtYLX1BJG87MEEfeKMEgnMh9wADwydgASRUfd8UvkQmOSF2AY4eFt8AlQNMg97A3rJbC5VYo0dGXWqFe8H7zVn1t/F1fOevxFDsyvSdVDUsT2NM4jd3c0bD0ponIOkxKqKpPs7HLEDbm24zy6Vbh/EZgwbv7iPEqMR3rthZgYyraiwbu7hWGSPZAHWm3BuNNCyKrCS3LCPGcmIlgg0t+UHYqeXMeFTd7wUlJwuPXDlcZBBOiTfb/VUn+aq2uSe7NNU1yWYxLt2a4+0rNDNjvUUMGAwJEO2rT0IbZgMjdSMBgBYKz6AlL21kH+o0Tb81lRtv61jP8orQas1T1RyzM6mpV2NLgKKKKlKwUUUUAVLt3DkwNIM26F2bIyiv+H3TOPADvcE7Bip54IiE43b5wJkY+CnWf7c1olN7++SCJpJDhEGSdyfgANyTyAHMkCoZ1Kbyy1V1Uqo6Uiiz9qrWHSJHdNYJXVDOMgY1EZj5DIyemRUrw26juU1wypIvijBvr1HwNZpxtLlJ1lu5EWWYNK6D1mVc6I11ZwMM2lUQN7DbkndlcLHq/FjMUhfuyGyr53ADFTnl0J2zg1E4JcFmNspLdrJqdtxW3lmaGO4ieVPajDgsMc9vLrjl1xUJ2z7uId9LCZ1jikWSNQC/dy6QzDyVkAO+wbNUUPG4EaRFysgjSNAAwJOkGPl1zgqRup6irv2T4rPOe4mEjSRLrSaSORGIyEdJdSjJOR63XGSMruKPc5KztlHi47FW7opiLwghDlCPXAwyltQOWx7/AD8zgVMOu9PA7E6e7ZRvkkrgYxgDBOaQmSq88vk0KcLgZnee1XxuU/tDv/trQqpPA7bvL5DjaGNpD5M/4cf1Hff01dqudOsQMrrpJ3P9gopvecRjhGZHVc8gTufgOZ+VMyi3PrEzogH5nhB+WVf61OUhabimhiGilC9HCa1PLohZh8So5U5tbtJV1Rurr4qQR9qgpu0nD7RiGuYlc8x3hd9v05ZqRtu3nDGkyLiNXbbUyumfizKB9TQNpfOC0VDdqI2MSMFd1SVHdUBZiq5OyDdsNpOBvttnlUpHdoya1dWT8wIK/UbU3PGrfrNEPi6/80Cp4K8bu3kkSUwSs8edEhs7ksmcZ0nusj5V2z4Xw2a4mYIhnnQpIkodXKkKHxC+CNQC6io3wMnarLb30cgJR1cDmQcgc+vLoahUsYrxpUc+kwAgqzYyj5bUIpVAPq4XcHKnbPRVUcDSk5D9OAW6d1pgi/BGIjoXMY/SeYrk+dR54z40yhnls3WKZmmhc6YpmxrDb/hynAySPZk97k3rYLJcXl0FZ840kK/gUdgp2/SxVgemD4mln4JKc5bFrqoycU/nkyTUTdQGeRLdf+6TrI92MfvD89kHm/lVRrU8I1oS+HHUyb7H2OmJpj7U7Bx5IAFiH9I1fzmp+vKIFAAAAAwAOQx4CvVXksLBiyk5NtkDePcd+VtreNdhruZycbjOERfXfG2clQOQJxgM7jsAlyc3s893ncxmRorcfwwRkf3Mx8SatDuAMk4FQvavtZHw+LW4aRuYReekEB2Y+6q5GWPiPGui4Gb/ALPOHohCxmAAH1o5ZUx5n18H4sDVB4wYYi3ol1LdgDcNGpj26elZRfnh8darPHu2FxdyB5pBpYkrGwLRRjVuBEuAzxn3jqLKwYeA0TgXZSOLHpdv6RJK6iGO4ZJHUD96xjUdzGqjB2BO+Cd1Fc5NKq2VG8pyz4T/ADn7Mq/COLhB3kcgtZM7hJUI2/MASjD+IVaLft1If3kEFxtsyNof6EMPoRV8trKAoO7ji0chpVdPhtgYpnddjbGU5e0t2J2yYkz9cZowNb1tN36lW/lPD+xQuK9sB7TwRR+Bup5JgD+mEkL9DTc8TvbkZ1Xrp7oghlhjA2wFKKrEbdWbrVltZOH28hNrw/vChK97DFABkHDBZJHUnBGCVyMjnsalV7YZ/wDEuPmbb/Pf0rkvIsbYw3rpX8sv8IzPiiSxRsxS8jJKkF/SVUsGXRknK+1p2NaFx+XMEijmRp+ZIUfcikb68luyveAQwqwcxhg7SFSCveOAAFB30jOSBk4yCXQDac8lbV8cZx9Dv8qgssXYseq7eUVH5LA4mk5/Go+3n7m9gl/OfR38w/rJ9JAMf+xvGuiUkEnqTseg6f8APzqP40xFvIw5oveDHjHiRfuoqvGeJJk1lWamjSqK4jZGRyO9drSPPkDxi6a1XP8A1dyz5CxxID1HN1QaBvzY8htk1n/bWG8uWie4RYM50RLh5NKlCTj2Sxdo1UPn1mB0rgmtepOW2VypZVYqdSkgHSeWR4HBO4oJK7NDyl79/wCGecA/ZVFZt308qyBdLrGwAiRwCAWY5LBSQAdvZGeQAtPB7dmcyZLFsapnXTrAyQkUZ3VAep589ydVSi8Mj16yupt8FyWxnOdOSdPyxTqgVycuTzHGFACgAAYAAwABywKiu1t20VlKUJVyAisOamRljDD+HVq+VS9JXVssqMjgMjqVYHkQRgj6UHEZnb9mbaNQqRacAKCGkDADl6+rV96cJwwKfVmuF8u9LD+8MfvVhbsSR7F1KB0DrG+PIsQGPxJz4moOylLJliCwLqSowCUdkyBk4B05xk86zpwnDds3abarniKwd9CQ+2Xk3yNbFgD5L7P2pwZK815kkCgkkAAZJPIDzNQ5bLaikckkwQOpOPsSf8Uw7QjVAYgcNcFbdfjMQhPyUs38tL2hLnvCMA7ICMEL4kdC3PHgB51H8VjbMjyBXyDFbxD3mkXBLZHtE7eCorHqaaK9W4ljbg8dzVkQAADkNh/8r1UF2S4o8kXdyg97CkYZtRYPlSNQYgHcq2QRkHxyCZ2tRNNZR5qUXF4YUUUV04FFFFABRRRQAVnnEIxYu6ykRxmR2jkbaMiRmfSX9lSpJGDjbGOdaHXHQEYIyD0NJZBTWGTUXOmWpGfliy5Qqc4wea4+I5/Wk/RNRBc6yDkDkoPjp6kdM5xTntxBYW6xRMkVuZnyzopjKonryHMYBGThNXQyUyN5wzTgXxHhidyfvqJrPsh8N4WX8kacevi1mS/seUwup0WYBUM1wVwkSbvgnwJ0opPN2wNhucAUxveM2K7Rm+uyDyDyRqfDMjFAB44z8Krp4/PIirCEsYJsllt8iYnGfxLkjWx9oEgLv1NcjBvt9feRp9XlemP1L1wacW97FGZ1N3M/40SuSgRY5Cq6Dy0nGliFZiWOMbDQq+feHWpjRCo7uRSHDDmHU5DE+8cgE555IPOtq7L9oBe2yyYCuCUkXPsuuNQ+G4I8iKu07LTnJmXxkmpPuTFFFFTlcKKKKACiiigAooooA+e+2faWVuJ3RIQlJDCpw2yR+yOfiWY+JY+VMrDikkp3IX1gNgOvxz40UVzSnyhlbNbJlj4XwvvVLGVwQ2NhF4A9UPjUpYdj0bC99MoyfZ7nyPWM9Sa5RS6VjgZWTcnuyYT9mkLDe5uv6oR9u6pSP9lUByfSr0b+7ME6DmFQA/HyFFFMklwI5yls2f/Z"/>
          <p:cNvSpPr>
            <a:spLocks noChangeAspect="1" noChangeArrowheads="1"/>
          </p:cNvSpPr>
          <p:nvPr/>
        </p:nvSpPr>
        <p:spPr bwMode="auto">
          <a:xfrm>
            <a:off x="155575" y="-457200"/>
            <a:ext cx="102870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vivacio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2936380"/>
            <a:ext cx="3276600" cy="2521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(v.) to sharpen, put an edge on; to make keen or eager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Synonyms:  hone, excite, stimulate</a:t>
            </a:r>
          </a:p>
          <a:p>
            <a:endParaRPr lang="en-US" dirty="0" smtClean="0"/>
          </a:p>
          <a:p>
            <a:r>
              <a:rPr lang="en-US" dirty="0" smtClean="0"/>
              <a:t>Antonyms:  dull</a:t>
            </a:r>
            <a:r>
              <a:rPr lang="en-US" smtClean="0"/>
              <a:t>, blunt, </a:t>
            </a:r>
            <a:r>
              <a:rPr lang="en-US" dirty="0" smtClean="0"/>
              <a:t>deaden, stifle, dampen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1682" name="AutoShape 2" descr="data:image/jpg;base64,/9j/4AAQSkZJRgABAQAAAQABAAD/2wBDAAkGBwgHBgkIBwgKCgkLDRYPDQwMDRsUFRAWIB0iIiAdHx8kKDQsJCYxJx8fLT0tMTU3Ojo6Iys/RD84QzQ5Ojf/2wBDAQoKCg0MDRoPDxo3JR8lNzc3Nzc3Nzc3Nzc3Nzc3Nzc3Nzc3Nzc3Nzc3Nzc3Nzc3Nzc3Nzc3Nzc3Nzc3Nzc3Nzf/wAARCACnAN8DASIAAhEBAxEB/8QAGgAAAwEBAQEAAAAAAAAAAAAAAAECAwQFBv/EADcQAAEEAQMBBQUGBgMBAAAAAAEAAgMRIQQSMUEFEyJRYXGBkaGxBhQyNFJzFSNCcsHRM1Ni8P/EABgBAQEBAQEAAAAAAAAAAAAAAAABAgME/8QAFxEBAQEBAAAAAAAAAAAAAAAAABEBIf/aAAwDAQACEQMRAD8A9VCVqgu7zmEwpVIGhJNA0IQgaEk0AhZPmaJBG3xPqyPIepUB+qMgBhiDLye8JP0QdCEIQCEJIBCEIEhCECQUJIAqSqKSIlJUpQJSVSlFWOVSlUgYTSCYQNCSaBppIQDnBrS5xoDknosJJySGxZDrG4fQJ638nP8Atux7k4Gfy2Oc3ado2t/SK+qC4YxE0gZcT4j5lXaEIGhK0WgChCEAhCSASTSQCSCUkQFJMpIESpJTKSBJJpIKTtIJhFUE0rQEFJqU0DTSQgx135LUftu+i1iP8qP+0LLW/k5/23fRXp/+CP8Asb9EGqEkIGhCSBpIQgEk0kAkmkiApIScQ3JIA9SgLSJyiwRYII9EjygCpKaRQIpJlJBSazDweCFQKKtqagFMFBaamymLQUmptAQZ6z8pP+276J6U3poj/wCG/RLV/lZq/wCt30S0RvRwftt+iDdNJCBoSQgaRQhAJFRvcQdoHpaY4zV+iCkkWlaBqHta9pa9rXDycLUmQWQeiTZQTRwUAYw0AR0wjihhJsoNBwok1XRG8GVtfpP+FEo/mQuHO7/BQa35pFB9FJPqgiZxaG0at4CqwuTWO2Na4l5p7TzjlUNS08fMIM2PzuHHRdjHggELyI9QWkE8eS3fqrA2CkV6d1klAeDwV5Q1Ml1uVtmPNpR6hdSe4VyuHvyQpD7GSUo7JJgMNIUjUUMlchcOizc9B2ajUg6aUA/0H6Kuzpg7SQgnIjb9F5sjrjeD+kp6J5Gli28hgQe5aN2LtcPfOcwXypEri42emER3k8Ic8CrXEyVwbgpGVzhlB3bweqwmmHAJ/EPqsGyE48lnKTz6g/NB2CdgaQLwFA1IrhcrjSm0HSNSS7b1TfqS08LiGDaq7OcoKM/idjy6q45ATkZK5hW44VDm0HUZWiRg3EEA8D2JSzjdEb4eM+4rmfMQ9uTVHos3vt0ZBxvCD0XSgM3WuZ+pO44CiR488LjfJRePKrQb6qQuiuhVjpnn2odJ7iuWV7+66V7VVuJs18VBz2St2eWUDSy0DtKprSHWQoqh81XFcZSFA5pIlu4N3ZdwFRs1xXTFA97bFAepXJVAURa2e+SCMPk2bBxi1MG50cpbbdp9AVcXZ8j8yO2+gyuf+JSNIY3ZZFnwqx2jqKBBbRFimq0a6js9rYZCHOsNJz7Fy6HSzO0cDw2w6MEG1q/XTOhfucKLSD4fRY9m6yZmgga12AwAYCDrfH3cGbu1nsN+HOEfe53Eb3t23nAXWXQYcC33Ko5dxGMUoJXTLJBVANNrhkeWoq3SFrval3neh3iAArlc00h6ceYSZLURGEHoyNZgMO71Tj0pc3cTisVyVzRyF44HtW0ZFZLlEKSBzOM+nVZAHkLQ5cdpPCxdYPHzQNrRufZ4pDm7WktcCPas7ou9qT3eqKlxtzSb+KTsNZX6gp3Dc3OE5nAsbn+oIKLw0+Lg4K5tW9jNr20SQWurz6LXUOZ3bhuAd08vevGmlLoy3rfHopq49RpbJpnOc0B9f6XQGNd+Aj2ryotSDC1u51XkFdj+0YdoZHYA58JyUTXJr9drOzmMLtQHhzqpoGKHXCbe09SxrT30VOpw8I658kP7G1GqJE8tt5BcL+Sbuw9ZtAjc14oCuKRWTu35xqe4HdXQ8QibX0Wes7QdEe/mka4ivwUu+P7PyuaXPewSnghvAUxfZzVuIa98QbWXbbI9xTqM4+0nOiAaGCx5G1xx9onVcPkABqj5hesPs3qGu8E7C3rbaI+C2d9m/EDFMWN6gtSaPHGu78EB5GKcaI966tL2i0i6toHs4XqO+z0ZDe7lLK5FXZ805Ps9HuBilLGjllYKQcP8ThGnMha4RuBAdhZx65kejijB8YbjyK9RvYLGusOO39Pkpf2DGR+OnD8Jc0eFBx6TVMc2pHhpvnout+pZFiN7ZD5pN7AjAA7zBHjAHKs9g8VLkYGMUgwk14DMtG7rlKGXvXk4Bzi+V0N7DLaAmx/6taN7Dc2zHqGE+RtByGNzg8CjXzWDSAyznHC9mLQamFtBsTh1qSifksJuzZBAC2JxkzYBBA+aDnjkDY7zfK6NKe+dtBHxXMdJqI6/lPo84td/ZukLXGR4qsUriE/SPaTRBoA4WW3oGncOV6Qa4T2HEHZ/lUQ4818EV5DYXyF5a3I6FZuhkBIcw+Hml3989szjDFuvBJNLoBGXUQ5wyD5oPn5iY2lwF+lrzp9ZdjvYR6A3a+n1+m+9xGPwjPPK83+DV+EsGf09Oqg83vmmIyvBLGuDHE2BuIOFlMe63ROZRcASTyB0+i9d/Z8vdlhlcRYxQqsrDUdnSySEvcHYFFzR0wg8qOdld22i92bN/wD3RXPMIi10gAokNDQTa6W6HUA8MYQAaIWM2nnLm74mOychvCD7Qxtu2kD0QG07Cl284aMpiOY8lq0jTwnkUfRU01wVGIwS8j3BZ/ef0Rk+0IOnDuW59E8DmveVgHyEeJzQPIItw4IQbnYMkgItt4Frmsbr27neowtNpP4ne4cILcTXHytSA88AfAKmgdTar2FBGx39T/gqDBX+1QtBu0CAHmjCGkkeOr9EeagaWACSqAxSmyBkKiWkE836IPsUmTabslpV7gRYQQTklIFUQegU88qCSKOApcPIrT0JSLc+YRXOXVd2chPeLIrB62tTH6KXM8gpAqvPCzLAD6KnBw9iV+ZVGboQcEYWcunDgaIa49atdIIukGj1RGhk2nj5piWxkrn7wVn5rN85JpjR7SqOkzkGqTbKeor3ri7yuvvS74uwPig7XahvFWUNIcRuNLhdKIhlpLjwByVtB4hvc3PS0HYKbwVVnoPeVkzJs+4K5JA0V1QUHWaNq91YC5XyCOMuPwWMWokdp3yOaQKwOqg9DcGi8m0mkE3ZXA58h0W5xeCfNLSuLY6c6wTxaD0i4DJ+ClsjHEi8+SQHi5wU6F9FRRe1vJRuDqIPuUBrb4Fqi0A3QQPg4OOqkkcWUHF9QVlMXNbYGEGl5CKXF96G7bgH3roZKJBTTZ6qDU1XCi66FGbySn05QBco3j0SdY9qzLy3kA+xBtghS4A5LfgoskYS7ysHHtQDr6E16rIuN1RC232OFJp3RBzuA5OfToFlNM1gyB6WFTnbgTdD9R/wuMwDUyU0W0f1ORQ17530zPsXa2oG7a3ProqjjbEzbGAMZKqNlncXGlQoYnEh8uCupgrke5JoHPwBV3tHFnoiB1jIcdyyoudzhNxNddxT/AyhyeqDn1EjHHaDZPAVRROMYBO2s0qe1gaLbZHotI3+A0gHsDoANxFZytIYgxgyXE+YWWolLICQ21cErXwh/ACg6T6JFIOBFgpE2qH1VX6qDxlIEEIGaHJwpaWURdhDSDYNqHxgOsX7kGcrYx4hV/2rldqTE6rYB5jC7SGvFFptcWp0rtuBY9UHVHqWOaN5DSeDfK1u+DheaxjGNDHYHkTa3j1EbPDloHvCDrwVLm+SlrmvbuYQQeqLI5ygggg4QH3grQkHosnNQM0eCsj3wf8Aia5nqMoO4FMPPVQcDmvnc0O8LOgC64YxE2mih9UIRVi3DhaRjzQhUa45rKQybKEIhM8Ti4okILwMoQgwlkPAb68rOOeRz+77ttdSShCKer1G2PZtxWaU6HUn7uWsaTQunHohCix3xybog7bWLoKmv3jqhCrJg5TunYQhBBFOtXyMoQgOlqSAR4ghCUc8rI3f6IXJ3bI3VVj0QhB0M1MQIbVZrAWpe0iwcIQpVK6QHXhCFUItWT20cFCFB//Z"/>
          <p:cNvSpPr>
            <a:spLocks noChangeAspect="1" noChangeArrowheads="1"/>
          </p:cNvSpPr>
          <p:nvPr/>
        </p:nvSpPr>
        <p:spPr bwMode="auto">
          <a:xfrm>
            <a:off x="155575" y="-655638"/>
            <a:ext cx="18288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4" name="AutoShape 4" descr="data:image/jpg;base64,/9j/4AAQSkZJRgABAQAAAQABAAD/2wBDAAkGBwgHBgkIBwgKCgkLDRYPDQwMDRsUFRAWIB0iIiAdHx8kKDQsJCYxJx8fLT0tMTU3Ojo6Iys/RD84QzQ5Ojf/2wBDAQoKCg0MDRoPDxo3JR8lNzc3Nzc3Nzc3Nzc3Nzc3Nzc3Nzc3Nzc3Nzc3Nzc3Nzc3Nzc3Nzc3Nzc3Nzc3Nzc3Nzf/wAARCADCAI8DASIAAhEBAxEB/8QAHAAAAQUBAQEAAAAAAAAAAAAABAACAwUGBwEI/8QASRAAAgEDAwIDBQQHAwcNAQAAAQIDAAQRBRIhMUEGE1EiMmFxkQeBseEUFUKhwdHwUmNzJGJygpKT8RYXIzM0NUNFU1WDotLi/8QAFwEBAQEBAAAAAAAAAAAAAAAAAAECA//EABsRAQEBAQADAQAAAAAAAAAAAAABEQIDEiFB/9oADAMBAAIRAxEAPwC+b7XQNc1HTF0XIspZIzKbrG7a23ONtH2f2nLcyFW0vZxnPn5/hXG5wq+NtfZowc3lyPbP94ea0OkFfOQSEhWBU4/dWbVjocn2nRoSE0zcM4B8/Gf3Ul+04H/yk/7/AP8A5rD3yxO3lxhGAbChff4HGe/aq/2o3MZ4I7EEGs+1ayOmp9pG4/8AdJA/xx/Kjbbx3HMP+wMp/wAX8q5XC7huM59KtYsqUYtg/wBofyq6mOqxa+si5Fuc+m78qim8SpEVVrcbnPA8zsOp6cAVgrfWZB7LSMzZx7PQ/f0H31YwwGTM13KGkbGFTDKuOnTO7FXamNIPFwmP+R2LSrz7ZkCg/Lioz4xZcZsBn0878qrI2BXaofcPUj8PSq2dMSEgnk9x0ppjQnxuVOP1fn/5vypDxu3/ALbx/jflWRkGHPNertIbJOR0wKauNY/jkKu46ccD++H8qiXx+pDH9WnI/vvyrIzPmJsUCr4EnFNSxtT9o4Az+qz/AL/8qaPtIBDH9WYx/f8A5Vz6R/YNMhSWY4hDPkZwoJNLTHQ/+ctMKTpZCkkZ87OP/r8aa/2mhV3DSSR2/wAoH/5+Nc7kWSJ9kgbOeEYdM0+ZAbRip4DDPzI/KmmMzdyOvjDXtoiIW+uchx+z5vb45rR6C6iSMSRA7n2ZZuOQcD6jrWXvSF8aeICVUn9MuTz/AIprQWjMtk0ijjeNpU9COaVIudbjMsq7k9raXRiuC4zn6gVSpncSWY+mRmrS8WW7QtaK8sFumGmC59RjPQdenbnpVXcztI7KEVdjHO1cZ574rNjcqUSHaMKQx7g0RGz5USIxReSB3+tB2r5cBu49fhV1bJK0Sk+0R7uMHj5daSKKspvMOYXWJwR7JAXj5d6sI5mjIIuFjBGDsOAfjiqu2VZcxlTlQV5GSRn4dD/Cik0x2jMgnxgdCM/WtMrq0uo1YGdyFz1Q5U/PJoScoZWdQACeBmqqOO4ty2SQp97GOPv5oqKf9HmWZwu3HG4BsmgUoKSEGmiQAMOrHoBQ99dfpNwXQ4yAOmMV5AWyTvXOKFIs3lPnA+dBBxmXJ+lGzPmNxwOO1Vijc7qDjcKIFkcbTnpVpo2upptuVi0tbgk8ySSkevYYqnuTt81FPAOOepPNS6dIqx5ZQw3jg9+DUpB95qa3splm0pFZiACkxAPPfOf69aFnUi0uMMG2zBQepPB7/dReoXyusM8cEMZ2r7Krx7o5x69/nTbyKN9KvXjCZEkbHackZzzgfOpPrTLa7ps9l4r1e6ZVeGa6ucODwCZW/lU9vOQpRW5Y5Ppxx/XzqHVklbX/ABBH5mIv0+ZwjnjPmNyPj/OpLOF7qJUgXMxJAHTqMjk8etarEFvqUu1IfPOFUIoTgL3xjv61DHJAVbO8z8t1G0gDnr3z8arrgMso3ftLx2GT2++pYl8wl8oWHVSRnP8AGo0PjG5lAY5A9rjvVnavPCCVlyy84GRQGmsDfoGAYscZHOe38K00NurEKyYbHvIMH+FBBbPd+WZYwM7uQWyT6nFGR3syrsMZEjejn5+n31JbwmJRlWBViNyseT8aMkjSdAG69cnqDVFfM004Ku+B2wNxP1AoG480sFd2dfXpVnJvRQnl4OMg54AqEqCuWGT8aAGMooPXaKnglXPXAxTDGu8kcfKkBjp8qB0jbkk28gAmq+FszH6UbJcPDbyquCGXBz6VW27gzcZx8aiA7okzz49CT++o7S4WNWypYBQwwenr+NK6k2y3Izw2enpQenxzXdyYIQWd4yqjaTnp2HP/AApBZmYXNgksalcFUHIOT/QrZ+G9HWw043N77ZmxKiZ4CkYXI+IJP0rI6LD+iJFFqiS26rcqZEZCG25bPB5+FaPV9at7u+M73RgtTHhFY7cnI7Z64pFYPWrfzdU8QXHmEGPVZV2nvmR/yqTQ51tmjmdBKscqsyMeGAzxTdV028vPE+pJaQSO0l3dNtUjDHz2wT9wqfQdOluLedsEGKdI3Ujld27+X760yn1V49RN1qFt5dswG5kVsrsOQ2eeuRnHcNVB5wluvcxldpCEnn1+nWnarDJYpLayoFZZ2R0V+eM9R9MEjvTNNw8qusm1tyg7c7sd9oHXjtUVZ2OFmjKseWweOR8fga3mnyPLBFI6+aMDa6dcf13rFRQx/pyRxFvLZwFy2MkHnGa1umxy2rYh3SQHgoTgx/DntRVjuaMnA3L/AGW4IHz6V6siOQV7fs+lEISQPZI+BqKVADkZBPpQMlwUxgH40BKcMQPpRkoIGQTnuaBlJzigH3ZY0iab+01eUVHPG0oC+zjPIboaikjlin2zJCrH/wBNR+IOKJY+wWHQVWmfcxEee/NZyom0zRW13VJbVLhYAELFnUn9wqHxZoK+Hb62htLtpWe2aQv7hDAt0wc449e9X3ge1uJ71vL/AOiVsNLMBk7efZxXn2hz+XqcEgiVvLHlpuAYbc8/iasQH4O8M3muWbXF1fxxFp2I8zLuxX1APT45o++sl0uW8gjkivZY4VKxJGUCkuoySSc8KRWT8L+JpdFkkuEjJZ1dBGmFXJbk9OOnb1qwvtU/WF2kzk2++FN+3gty5zwehJz9KW4M9qFxeL4k1uK3nkQHUZ/cfaQBM3wNSeG9Untrl7m4aSZiwMxJ988+968ig/EQceI9UIY7Td3RwDjOJ37fdVj4PNsTdQ3UBcSKpQgZ2sM4OPmfurVA3ie+kv5zdXNpHbLcQKS0cgzIQDg4znkfvAqps4vKIG/Cseqnn16dutWt3ZSfqr9LnEDJuRIxsGWxk8Ht1Of+GZb6HTFshNaG4gaURlUMhaNyBhsHHJBP3Z+dRBOjK5vIkbDqz5YPzk8VtoYUDMoTZtPs7eMfD5cisPoxlSe3ZckqwwM+9863VrKswPsurA5wVxwc4/CiihM6AKwDL2IHJr1pEkHTb8K9A4wagliK4ZfoOoopTDjrQUq80YSxHtdfjUbRGXaqICeSRnFBVtw5p0K5kw3TB6V7Io8zIAx8DmvYuJCe2KFp88a7W3ZI2nvWZUje4AOFYrj6VqJWVlODn2TWZRA1y67gMyHJPYURpPD91Lo1m85G4SNgqpyUA9R8iOK8vn0/XL8JdHfDkrt37cnHHPzNZO+lcSsA7BSMjn1qv8+SZlAXG4NkDvgdf3UK8SNobiSx2N7F2wLY6DJFX/hrSl1jWo4PKYQmIs+xyfZHQ5A9cVnElKrLIrMN7c4PXryT9K6l4H1Ox0/SvLaK3R1G13TGXG44d2PI3EHC/wCbUsHONejZte1VigDJe3ajIwSDMxz+/wClO8Nq63ZYZ25XJ+ZxXSfF2gW+q3N3JCoS8Ej7XxgNz0P061z3SY5LXUDG+UdHVWVhyOehqmM7dXs8yTWTt7NvOZIiFwQzNggk9Fwf661YrqFy+gwWty2fLnZolKHfgjls+hPbqetU2rW5tr+59rIY7xk4756d6K0kyTORJsMTJkZ4HAzx/XarUaTSthaJgTgsMgj8a2tm/AxyO1YrRptr+SygP5gIPTvz8629tCQDwfrUag4DIFO2Fhx1qSKI7RnmpkTnHegDaJuSRmhJ4XH8jWpsdMN1kZx/nelC6xpctsSzJlRx5g6flQZGSJgxOPnXkaHeOOoq7NoJFGcVE1oIZEc9F60FXMuxCzghRnJA7Vl5VAeUq2TuJBrV6nfRIjRgthgQVArKvjfJjG3dxRAU8LNIFjByV4HX40BGp2xHpkOCatbhGaQ5YAY/a+XaqtjtgjYj3WcZ+n86obbhoEII3Y95Suex55Hoau73VtXfSUksIDBbxbY4xDCfZIzklu55PPqfjVfAg85cqCpnjBGOD7mfrmum+CrO6uvDjqyBbVXKxqE2s/tZJ+WTUoutQQ/plyVHHmtn6mqTV9FGo+XNAES5DcvtxuHx+nFaC4wt3c7l6zMQSfiaY0Yk9pHIftg0Vxzx7aN+lWsjRiJlhWNiRje2M/zqq0pVG0DAO1kJB+Fdb8W+Hn1zSGiQAXacqSeHxnjPyJrnI042VwI5Ux7DB0PUHacg/H8qGDdL0q6Pk3UUT+Vn3wMgYNdBsYJCoVgrc8Fe/wB351ndAunbSVjgcq8eA3HVe+Purf8Ag68tphPC6rvUiRSwGdp7Y6jFAD+hzRnBRww6jB4o/S9Olu5AzqyRKcElferRTXUcau7AIo5ZmYAY+J7VwjX/ABhfalrtw0d+PLimZYRHIQoUMQCvzxnNE136C3igj2xjCis74qvY5oxZwzBJBIC57fKvPBfia31nSLVZLuJ9Q2ESx7vaJBIzjvxgnFZLU9UthqNwqIzIsjYbOSeaDaw6db3MEc0TYLKPd6E968OkIxIkxj4Uzw8mzT423blYkj4D0o66uVjHLc+gorN6l4ShmkEplComTgjr86yWmeF5dY1u5ghdESLkuedo6DHrXSIblZVYXCAqeArVFPcx2pkMflwqxJO0AFvp1omOeeIvB15pgMyzwXCKpL+WdrAdOh/hWMS1MljLNtysR3Ekccsg5/fXUrm7m1RxFbcKz7ORyVxyT8vhWa0XQtTubJLFbPNreM0hlHX2BgZPQZI4qjL6VZTXzrDArCSSeNVBHc7Of4/dX0Dp9hDZWMNpEoEcKBVx3wMZ++sx4I8Cx6EFur5xPe5JXHux5ABx6njrWwlYE4XnNRLWUvc/ptxg/wDit+NNWQgYIyfhU12oN7OfWVvxNREAEcdTijQiNg2AcA9elUfiHwzFqkqXMZEcy/8AWFR769OfjVxE3OcHjpRCndhiPmKDAvoV5BbeXA6uqe7j2Sfn2NFaDBcidbmaDymAK5AwQcen8f51sZLKEgsFwSecVAbJ0BMXtDuvegx/2k6vcW/hwwRyMpnmVTg4OACx/hXKLeJpHWR2xuIPWuo/aTpc17psU0bBVtS0joxxkYAyPiPT41zeyKKxhkgUKxGG2knHp99deJLGbmrjw/pOq30ztpccuYFDsIn2lTnjnI569KOtZr1b14pxKZA2JFkBJUj1OM1e/Zpfqs13bkMoKCQsr4LAHBB/2qvrKzkE7zTvuDk4Unkc96dX1uYuT8q+8NagsmiwRxK/mKCp3DGKnuYZXYt54BPY8fvoWxjit8+TGqZPO0AZ+dFuvmHceAOgzXJZcCwgJulYZkJ5kPX8qEvVM7gjcSeMHrVisRdgnqau7DTYbYBvLDS44LckUW0F4f0iC2tkmkhxMwyd/wCzk/2auFWOFAqBY0HQKMfupz4jRmYjgZNRRbiA7jOegNGUpUunUoOmB3po2KAEG4+vSnZwOetMZvQAUGcu1xd3BAyS5/GhypPVcUddD/KZv9NvxqHAJosQBMqBjociplbG3cSOenrTsAEU1hk8Yz8aCeOUDGcEEetPBBAOCDmg/KAX2McHd06GpI1KKPaLEeoxUA3iS2j1Hw/fRKMuYHKHHOQM/wAK+f8Azk3Y9oEc8jOP6xX0OjmPllIGOnUGuez/AGfCLUJLzT51lieOUeTKPaywIGOxGTXXjyXj4zYqPABEmrsULezGc89c8fnXS0QsRgY+6ue/Z7aSWWs3dtdK0c0arlGHOAcH8RXT4yucfGs99Xq7Vkw6CLHQE1aRaYzAeZKqbu2CTXttDHbqJJFyT7oHPFES3iE52k7Ry3ofSsh0VlbwOCpLMO7dKJ3oq5HP41TxXBaf2j7Oehoq5nFuu5vaJPSiJ1kErspGeehHWpSAOT93wqOBgYg2zbu5wetJ2JopM+ajLU15VXsST2odwXfkn7jQe6jASzEY970qtKYOGGDV5ds4DhVyTnkdRVPOjIoJQk9z60WIlU4G/BPfFIpnvip2iZAu4YyOabgEcnFQQBJMnJBH0qQnA5psjqqk4yR6GoBdREYbIPQjvQeGWORiu5gTz1qCSXyCC6g56/EVBcqYbglCQMcULdTNKyYPujtRcEQaVC2vy6yj7jJbhDGB3yOf3Yq6RDMhEcRyMZxziqnRy7O53bUQdfj1FayzfKI7MqnqMYHc0R6tpI0SB3GVXHWhnUiWSPPA6Ht8as5W9gMvu54qvvuZSyjAwAfjzxVQFCQs2XG4Dr8aO1C3e48rytoC8k5oTGG3EHA+FPTUUaSKNHyCCGbGKCxJIXHUj0pjOA2CaY7h+RkYqKRs9KB004GQvfrxUIDTEBDwakRS3s/0KJhjCD2RQTPIhcgkbiSM1HPB5iHHUdM0KwxcyMwx7R4++p2uQqgMDx3oKvUxOQSrjcDwBxQi3S+VlmIx2oy+mVnUkAgHnBoW5hRFaZ4wVxRVXdz+ZKTGT05pttKM7j2BHNQbw8x28U5BuBx0zRT55TIc468UICCWbP7W3FTyNtEef7VNSMAMGHvc0WrfRLfMTbhncRt/CreyJhgCzLyhKg98ZzUWlALZwPwAUH1p80jqeSMdsDNGaK/TYdvIYgHptp4vIZOSCf8AVqs83J7Yp6uRjB4oi2HlyJwuAayhDx30y9jIQPrWmt5N0YGD91QiwVrmScnlznGKCKMkKB72B1NExQb+TwKlS0VX3Hkn1ogIAc0EaxrGDtGc9a9AApxIpo55oBp8GR+M+1/GhmbLyK+QoHeiLuyu5DJ5SqMk4O/FBxaVqOZBKUIbod9VdNgiRA5YBh2oa+unMLKW4OeMVaw6dcKgDKuR/nVDqGj3Fwh8rYpJ6Z4ojHxxHduP7VS2aHBDA5zV/wD8nroZGyM/69ejRL5cBUjwBj3xUXVQ9rGWXcQyZ4BqCZQJm2Y21ePoWoE52Rf7dRHw7f59yL/boafpUyT2QiCENBwwz73xqaeUFlXGAPxptnomo27llEYLcHD0a2mXbD2lTP8ApUNA+aexNE28G9RJIcA9B3NOTSLoOCyqB8GFGRafKGO7GO3OaYiS3UBQMVOAM17HAyDGakEbetVDM8UxmzxUwjNeGNs9jQQ7T3pyLxUnlHPQUjG/woJq8FKlVHtKlSoPDSpUqBUqVKg9pUqVAqVKlQKlSpUCpUqVAqVKlQf/2Q=="/>
          <p:cNvSpPr>
            <a:spLocks noChangeAspect="1" noChangeArrowheads="1"/>
          </p:cNvSpPr>
          <p:nvPr/>
        </p:nvSpPr>
        <p:spPr bwMode="auto">
          <a:xfrm>
            <a:off x="155575" y="-655638"/>
            <a:ext cx="100965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6" name="AutoShape 6" descr="data:image/jpg;base64,/9j/4AAQSkZJRgABAQAAAQABAAD/2wBDAAkGBwgHBgkIBwgKCgkLDRYPDQwMDRsUFRAWIB0iIiAdHx8kKDQsJCYxJx8fLT0tMTU3Ojo6Iys/RD84QzQ5Ojf/2wBDAQoKCg0MDRoPDxo3JR8lNzc3Nzc3Nzc3Nzc3Nzc3Nzc3Nzc3Nzc3Nzc3Nzc3Nzc3Nzc3Nzc3Nzc3Nzc3Nzc3Nzf/wAARCADCAI8DASIAAhEBAxEB/8QAHAAAAQUBAQEAAAAAAAAAAAAABAACAwUGBwEI/8QASRAAAgEDAwIDBQQHAwcNAQAAAQIDAAQRBRIhMUEGE1EiMmFxkQeBseEUFUKhwdHwUmNzJGJygpKT8RYXIzM0NUNFU1WDotLi/8QAFwEBAQEBAAAAAAAAAAAAAAAAAAECA//EABsRAQEBAQADAQAAAAAAAAAAAAABEQIDEiFB/9oADAMBAAIRAxEAPwC+b7XQNc1HTF0XIspZIzKbrG7a23ONtH2f2nLcyFW0vZxnPn5/hXG5wq+NtfZowc3lyPbP94ea0OkFfOQSEhWBU4/dWbVjocn2nRoSE0zcM4B8/Gf3Ul+04H/yk/7/AP8A5rD3yxO3lxhGAbChff4HGe/aq/2o3MZ4I7EEGs+1ayOmp9pG4/8AdJA/xx/Kjbbx3HMP+wMp/wAX8q5XC7huM59KtYsqUYtg/wBofyq6mOqxa+si5Fuc+m78qim8SpEVVrcbnPA8zsOp6cAVgrfWZB7LSMzZx7PQ/f0H31YwwGTM13KGkbGFTDKuOnTO7FXamNIPFwmP+R2LSrz7ZkCg/Lioz4xZcZsBn0878qrI2BXaofcPUj8PSq2dMSEgnk9x0ppjQnxuVOP1fn/5vypDxu3/ALbx/jflWRkGHPNertIbJOR0wKauNY/jkKu46ccD++H8qiXx+pDH9WnI/vvyrIzPmJsUCr4EnFNSxtT9o4Az+qz/AL/8qaPtIBDH9WYx/f8A5Vz6R/YNMhSWY4hDPkZwoJNLTHQ/+ctMKTpZCkkZ87OP/r8aa/2mhV3DSSR2/wAoH/5+Nc7kWSJ9kgbOeEYdM0+ZAbRip4DDPzI/KmmMzdyOvjDXtoiIW+uchx+z5vb45rR6C6iSMSRA7n2ZZuOQcD6jrWXvSF8aeICVUn9MuTz/AIprQWjMtk0ijjeNpU9COaVIudbjMsq7k9raXRiuC4zn6gVSpncSWY+mRmrS8WW7QtaK8sFumGmC59RjPQdenbnpVXcztI7KEVdjHO1cZ574rNjcqUSHaMKQx7g0RGz5USIxReSB3+tB2r5cBu49fhV1bJK0Sk+0R7uMHj5daSKKspvMOYXWJwR7JAXj5d6sI5mjIIuFjBGDsOAfjiqu2VZcxlTlQV5GSRn4dD/Cik0x2jMgnxgdCM/WtMrq0uo1YGdyFz1Q5U/PJoScoZWdQACeBmqqOO4ty2SQp97GOPv5oqKf9HmWZwu3HG4BsmgUoKSEGmiQAMOrHoBQ99dfpNwXQ4yAOmMV5AWyTvXOKFIs3lPnA+dBBxmXJ+lGzPmNxwOO1Vijc7qDjcKIFkcbTnpVpo2upptuVi0tbgk8ySSkevYYqnuTt81FPAOOepPNS6dIqx5ZQw3jg9+DUpB95qa3splm0pFZiACkxAPPfOf69aFnUi0uMMG2zBQepPB7/dReoXyusM8cEMZ2r7Krx7o5x69/nTbyKN9KvXjCZEkbHackZzzgfOpPrTLa7ps9l4r1e6ZVeGa6ucODwCZW/lU9vOQpRW5Y5Ppxx/XzqHVklbX/ABBH5mIv0+ZwjnjPmNyPj/OpLOF7qJUgXMxJAHTqMjk8etarEFvqUu1IfPOFUIoTgL3xjv61DHJAVbO8z8t1G0gDnr3z8arrgMso3ftLx2GT2++pYl8wl8oWHVSRnP8AGo0PjG5lAY5A9rjvVnavPCCVlyy84GRQGmsDfoGAYscZHOe38K00NurEKyYbHvIMH+FBBbPd+WZYwM7uQWyT6nFGR3syrsMZEjejn5+n31JbwmJRlWBViNyseT8aMkjSdAG69cnqDVFfM004Ku+B2wNxP1AoG480sFd2dfXpVnJvRQnl4OMg54AqEqCuWGT8aAGMooPXaKnglXPXAxTDGu8kcfKkBjp8qB0jbkk28gAmq+FszH6UbJcPDbyquCGXBz6VW27gzcZx8aiA7okzz49CT++o7S4WNWypYBQwwenr+NK6k2y3Izw2enpQenxzXdyYIQWd4yqjaTnp2HP/AApBZmYXNgksalcFUHIOT/QrZ+G9HWw043N77ZmxKiZ4CkYXI+IJP0rI6LD+iJFFqiS26rcqZEZCG25bPB5+FaPV9at7u+M73RgtTHhFY7cnI7Z64pFYPWrfzdU8QXHmEGPVZV2nvmR/yqTQ51tmjmdBKscqsyMeGAzxTdV028vPE+pJaQSO0l3dNtUjDHz2wT9wqfQdOluLedsEGKdI3Ujld27+X760yn1V49RN1qFt5dswG5kVsrsOQ2eeuRnHcNVB5wluvcxldpCEnn1+nWnarDJYpLayoFZZ2R0V+eM9R9MEjvTNNw8qusm1tyg7c7sd9oHXjtUVZ2OFmjKseWweOR8fga3mnyPLBFI6+aMDa6dcf13rFRQx/pyRxFvLZwFy2MkHnGa1umxy2rYh3SQHgoTgx/DntRVjuaMnA3L/AGW4IHz6V6siOQV7fs+lEISQPZI+BqKVADkZBPpQMlwUxgH40BKcMQPpRkoIGQTnuaBlJzigH3ZY0iab+01eUVHPG0oC+zjPIboaikjlin2zJCrH/wBNR+IOKJY+wWHQVWmfcxEee/NZyom0zRW13VJbVLhYAELFnUn9wqHxZoK+Hb62htLtpWe2aQv7hDAt0wc449e9X3ge1uJ71vL/AOiVsNLMBk7efZxXn2hz+XqcEgiVvLHlpuAYbc8/iasQH4O8M3muWbXF1fxxFp2I8zLuxX1APT45o++sl0uW8gjkivZY4VKxJGUCkuoySSc8KRWT8L+JpdFkkuEjJZ1dBGmFXJbk9OOnb1qwvtU/WF2kzk2++FN+3gty5zwehJz9KW4M9qFxeL4k1uK3nkQHUZ/cfaQBM3wNSeG9Untrl7m4aSZiwMxJ988+968ig/EQceI9UIY7Td3RwDjOJ37fdVj4PNsTdQ3UBcSKpQgZ2sM4OPmfurVA3ie+kv5zdXNpHbLcQKS0cgzIQDg4znkfvAqps4vKIG/Cseqnn16dutWt3ZSfqr9LnEDJuRIxsGWxk8Ht1Of+GZb6HTFshNaG4gaURlUMhaNyBhsHHJBP3Z+dRBOjK5vIkbDqz5YPzk8VtoYUDMoTZtPs7eMfD5cisPoxlSe3ZckqwwM+9863VrKswPsurA5wVxwc4/CiihM6AKwDL2IHJr1pEkHTb8K9A4wagliK4ZfoOoopTDjrQUq80YSxHtdfjUbRGXaqICeSRnFBVtw5p0K5kw3TB6V7Io8zIAx8DmvYuJCe2KFp88a7W3ZI2nvWZUje4AOFYrj6VqJWVlODn2TWZRA1y67gMyHJPYURpPD91Lo1m85G4SNgqpyUA9R8iOK8vn0/XL8JdHfDkrt37cnHHPzNZO+lcSsA7BSMjn1qv8+SZlAXG4NkDvgdf3UK8SNobiSx2N7F2wLY6DJFX/hrSl1jWo4PKYQmIs+xyfZHQ5A9cVnElKrLIrMN7c4PXryT9K6l4H1Ox0/SvLaK3R1G13TGXG44d2PI3EHC/wCbUsHONejZte1VigDJe3ajIwSDMxz+/wClO8Nq63ZYZ25XJ+ZxXSfF2gW+q3N3JCoS8Ej7XxgNz0P061z3SY5LXUDG+UdHVWVhyOehqmM7dXs8yTWTt7NvOZIiFwQzNggk9Fwf661YrqFy+gwWty2fLnZolKHfgjls+hPbqetU2rW5tr+59rIY7xk4756d6K0kyTORJsMTJkZ4HAzx/XarUaTSthaJgTgsMgj8a2tm/AxyO1YrRptr+SygP5gIPTvz8629tCQDwfrUag4DIFO2Fhx1qSKI7RnmpkTnHegDaJuSRmhJ4XH8jWpsdMN1kZx/nelC6xpctsSzJlRx5g6flQZGSJgxOPnXkaHeOOoq7NoJFGcVE1oIZEc9F60FXMuxCzghRnJA7Vl5VAeUq2TuJBrV6nfRIjRgthgQVArKvjfJjG3dxRAU8LNIFjByV4HX40BGp2xHpkOCatbhGaQ5YAY/a+XaqtjtgjYj3WcZ+n86obbhoEII3Y95Suex55Hoau73VtXfSUksIDBbxbY4xDCfZIzklu55PPqfjVfAg85cqCpnjBGOD7mfrmum+CrO6uvDjqyBbVXKxqE2s/tZJ+WTUoutQQ/plyVHHmtn6mqTV9FGo+XNAES5DcvtxuHx+nFaC4wt3c7l6zMQSfiaY0Yk9pHIftg0Vxzx7aN+lWsjRiJlhWNiRje2M/zqq0pVG0DAO1kJB+Fdb8W+Hn1zSGiQAXacqSeHxnjPyJrnI042VwI5Ux7DB0PUHacg/H8qGDdL0q6Pk3UUT+Vn3wMgYNdBsYJCoVgrc8Fe/wB351ndAunbSVjgcq8eA3HVe+Purf8Ag68tphPC6rvUiRSwGdp7Y6jFAD+hzRnBRww6jB4o/S9Olu5AzqyRKcElferRTXUcau7AIo5ZmYAY+J7VwjX/ABhfalrtw0d+PLimZYRHIQoUMQCvzxnNE136C3igj2xjCis74qvY5oxZwzBJBIC57fKvPBfia31nSLVZLuJ9Q2ESx7vaJBIzjvxgnFZLU9UthqNwqIzIsjYbOSeaDaw6db3MEc0TYLKPd6E968OkIxIkxj4Uzw8mzT423blYkj4D0o66uVjHLc+gorN6l4ShmkEplComTgjr86yWmeF5dY1u5ghdESLkuedo6DHrXSIblZVYXCAqeArVFPcx2pkMflwqxJO0AFvp1omOeeIvB15pgMyzwXCKpL+WdrAdOh/hWMS1MljLNtysR3Ekccsg5/fXUrm7m1RxFbcKz7ORyVxyT8vhWa0XQtTubJLFbPNreM0hlHX2BgZPQZI4qjL6VZTXzrDArCSSeNVBHc7Of4/dX0Dp9hDZWMNpEoEcKBVx3wMZ++sx4I8Cx6EFur5xPe5JXHux5ABx6njrWwlYE4XnNRLWUvc/ptxg/wDit+NNWQgYIyfhU12oN7OfWVvxNREAEcdTijQiNg2AcA9elUfiHwzFqkqXMZEcy/8AWFR769OfjVxE3OcHjpRCndhiPmKDAvoV5BbeXA6uqe7j2Sfn2NFaDBcidbmaDymAK5AwQcen8f51sZLKEgsFwSecVAbJ0BMXtDuvegx/2k6vcW/hwwRyMpnmVTg4OACx/hXKLeJpHWR2xuIPWuo/aTpc17psU0bBVtS0joxxkYAyPiPT41zeyKKxhkgUKxGG2knHp99deJLGbmrjw/pOq30ztpccuYFDsIn2lTnjnI569KOtZr1b14pxKZA2JFkBJUj1OM1e/Zpfqs13bkMoKCQsr4LAHBB/2qvrKzkE7zTvuDk4Unkc96dX1uYuT8q+8NagsmiwRxK/mKCp3DGKnuYZXYt54BPY8fvoWxjit8+TGqZPO0AZ+dFuvmHceAOgzXJZcCwgJulYZkJ5kPX8qEvVM7gjcSeMHrVisRdgnqau7DTYbYBvLDS44LckUW0F4f0iC2tkmkhxMwyd/wCzk/2auFWOFAqBY0HQKMfupz4jRmYjgZNRRbiA7jOegNGUpUunUoOmB3po2KAEG4+vSnZwOetMZvQAUGcu1xd3BAyS5/GhypPVcUddD/KZv9NvxqHAJosQBMqBjociplbG3cSOenrTsAEU1hk8Yz8aCeOUDGcEEetPBBAOCDmg/KAX2McHd06GpI1KKPaLEeoxUA3iS2j1Hw/fRKMuYHKHHOQM/wAK+f8Azk3Y9oEc8jOP6xX0OjmPllIGOnUGuez/AGfCLUJLzT51lieOUeTKPaywIGOxGTXXjyXj4zYqPABEmrsULezGc89c8fnXS0QsRgY+6ue/Z7aSWWs3dtdK0c0arlGHOAcH8RXT4yucfGs99Xq7Vkw6CLHQE1aRaYzAeZKqbu2CTXttDHbqJJFyT7oHPFES3iE52k7Ry3ofSsh0VlbwOCpLMO7dKJ3oq5HP41TxXBaf2j7Oehoq5nFuu5vaJPSiJ1kErspGeehHWpSAOT93wqOBgYg2zbu5wetJ2JopM+ajLU15VXsST2odwXfkn7jQe6jASzEY970qtKYOGGDV5ds4DhVyTnkdRVPOjIoJQk9z60WIlU4G/BPfFIpnvip2iZAu4YyOabgEcnFQQBJMnJBH0qQnA5psjqqk4yR6GoBdREYbIPQjvQeGWORiu5gTz1qCSXyCC6g56/EVBcqYbglCQMcULdTNKyYPujtRcEQaVC2vy6yj7jJbhDGB3yOf3Yq6RDMhEcRyMZxziqnRy7O53bUQdfj1FayzfKI7MqnqMYHc0R6tpI0SB3GVXHWhnUiWSPPA6Ht8as5W9gMvu54qvvuZSyjAwAfjzxVQFCQs2XG4Dr8aO1C3e48rytoC8k5oTGG3EHA+FPTUUaSKNHyCCGbGKCxJIXHUj0pjOA2CaY7h+RkYqKRs9KB004GQvfrxUIDTEBDwakRS3s/0KJhjCD2RQTPIhcgkbiSM1HPB5iHHUdM0KwxcyMwx7R4++p2uQqgMDx3oKvUxOQSrjcDwBxQi3S+VlmIx2oy+mVnUkAgHnBoW5hRFaZ4wVxRVXdz+ZKTGT05pttKM7j2BHNQbw8x28U5BuBx0zRT55TIc468UICCWbP7W3FTyNtEef7VNSMAMGHvc0WrfRLfMTbhncRt/CreyJhgCzLyhKg98ZzUWlALZwPwAUH1p80jqeSMdsDNGaK/TYdvIYgHptp4vIZOSCf8AVqs83J7Yp6uRjB4oi2HlyJwuAayhDx30y9jIQPrWmt5N0YGD91QiwVrmScnlznGKCKMkKB72B1NExQb+TwKlS0VX3Hkn1ogIAc0EaxrGDtGc9a9AApxIpo55oBp8GR+M+1/GhmbLyK+QoHeiLuyu5DJ5SqMk4O/FBxaVqOZBKUIbod9VdNgiRA5YBh2oa+unMLKW4OeMVaw6dcKgDKuR/nVDqGj3Fwh8rYpJ6Z4ojHxxHduP7VS2aHBDA5zV/wD8nroZGyM/69ejRL5cBUjwBj3xUXVQ9rGWXcQyZ4BqCZQJm2Y21ePoWoE52Rf7dRHw7f59yL/boafpUyT2QiCENBwwz73xqaeUFlXGAPxptnomo27llEYLcHD0a2mXbD2lTP8ApUNA+aexNE28G9RJIcA9B3NOTSLoOCyqB8GFGRafKGO7GO3OaYiS3UBQMVOAM17HAyDGakEbetVDM8UxmzxUwjNeGNs9jQQ7T3pyLxUnlHPQUjG/woJq8FKlVHtKlSoPDSpUqBUqVKg9pUqVAqVKlQKlSpUCpUqVAqVKlQf/2Q=="/>
          <p:cNvSpPr>
            <a:spLocks noChangeAspect="1" noChangeArrowheads="1"/>
          </p:cNvSpPr>
          <p:nvPr/>
        </p:nvSpPr>
        <p:spPr bwMode="auto">
          <a:xfrm>
            <a:off x="155575" y="-655638"/>
            <a:ext cx="100965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data:image/jpg;base64,/9j/4AAQSkZJRgABAQAAAQABAAD/2wBDAAkGBwgHBgkIBwgKCgkLDRYPDQwMDRsUFRAWIB0iIiAdHx8kKDQsJCYxJx8fLT0tMTU3Ojo6Iys/RD84QzQ5Ojf/2wBDAQoKCg0MDRoPDxo3JR8lNzc3Nzc3Nzc3Nzc3Nzc3Nzc3Nzc3Nzc3Nzc3Nzc3Nzc3Nzc3Nzc3Nzc3Nzc3Nzc3Nzf/wAARCAC8AMYDASIAAhEBAxEB/8QAHAAAAgIDAQEAAAAAAAAAAAAAAAYFBwECBAMI/8QAQxAAAQMDAwEGBAMFBAgHAAAAAQIDBAAFEQYSITEHE0FRYXEUIoGRFTKhQlJyscEWIzPwJCUmU2KC0eE0Y3SissLx/8QAGwEAAgMBAQEAAAAAAAAAAAAAAAQBAgMFBgf/xAAwEQACAgEDAgQFBAIDAQAAAAABAgADEQQhMRJBBRNRYSIycaHBQpGx0RQjBoHwUv/aAAwDAQACEQMRAD8AvGsEijIxmonU1yetlodlxvh9yCMqkL2oQM/mOOT7Dk1BIAyZZFLsFHJkpkeYqEvmqrPYypMyWjvh1Yb+Zz7Dp9cClFu433XATEtbpgwGxtkyinapw5PQA5weDjjryabmdKWnuGUzYjUx5tCUGQ+gFa9owCTWXWz/ACR1tLXpmA1Bye4HI/7/APGJl317dLtGLem7bNaVvz34b7w7fYAjn3pctTWpmLj8eYF6dkg57zYvkH8w+YHr6Vd7bSG0JQ2kJSkYCUjAHtW230BqpoZj1Fo3X4rVTWa6qRg+pyf3let9p8ZlwsXO0zI76DhSE7SR9DgimWwastF9X3cGRh4DPdOjarHp5/SpVduhreLzkSOp0jlamklR+uM1Vut9NSIdxVcG4CBFU78rtuylxJPTKDkZz4jGfShjam+cyKU0GrPlqpRvrkZ+h/uW0MZPNbVXVkvlxsVrf/Ei9dWC0X4kpskhaU4CkKPVJHXB8jTvaLnFu0FuZCcC2XBkHxHmCPAjyrVbA059+lenJ5HGe07xRQKKvFoUUUUQhRRRRCFFFFEIUUUUQhRRRRCFFFFEIUUUUQilrrVH9n7eExVNLnrI2tqOcJOcqI8uP1pKttu1Dr+MFzp+yJG+Vta2/lcc9hjPqfoMV19p8UTNUQIUVRVLloQjnohO4gAe5yT7CrKtMBi2QGIUVAS0ygIT646n+tKlTbYQflE74ur0Ojresf7WycnsONpHaV01F05CLEdSnXXMF15XVRHTjwA8BXvqS+saet/xklh95G4JwyjOPUnwHqalelLOvHm3dN3WKl4CQiL3pQD8wTu6+xwRWx+BPhnKqY6nUg275IzIeP2pW56Q2z+HS0lxaU5Kk4GTjzp/ByM18xgqSoKTwsHKT458P1r6NsM4XGywpiOjzKV/XHP60vpb2syGnY8e8Lp0XQ1I2Oc75ner8prTb6/atyetaKcSlQBxk9KcnncEzmkW6I/DeiPR21Rnclxrbwok5JPuefek60W97Ruo3I6XFGxTG1OJW4eGFpHQn28+vvT51pb7QwwNI3D4gKKNiQNqdxSrcAk9R0JBrOwADq7iOaS1i3kndX2P9/URkQcpBFbUldnepzc7KG56wH4ziWO8VwHMj5frxj1x605hWR4VZHDrkTLU0Pp7WqfkTaiiirTCFFFFEIUUUUQhRRRRCFFFFEIUUUUQhRRRRCKbtoiSNftXD4oKkMRCVx8ZKeSlKs+HBVx501AUjaYuMBvUupZMhaWXVS22crVkH9lIHuQaeBz41nXg5IjesDqyqx4A/jP5grpzVZsyTdjrmco5aDBjoz02oSsD9efrVhXR/wCFtsqT/umVufYE/wBKQ+zq1B/Rlz+IUdk9S0lRPJSE7c/zqlhJYAehjOhCpQ9zeqj75P8AEqo9c+NXd2XLWvR8XeoEJccCcHnG8/1zVIkY4yDjjI8atjsdnd7apsEn5mHQ4n+FQx/NP60jozi3E9Z/yRC+hDjsQZYtJmplNt660wSlRUovD8xx0GOPTNbKn63755KLRbijJDZMgjx4J8+P8+FLt9lanc1JY1SrXD+OaLq47bTxIWON2fLGB96esfbg8j+Z5TRaQ+Ycsvyt3H/yZaI/WuDUFtTd7RKgLVs75spCsflPgfocUsJu+uhydPxFDOAO/wAU2WpyY9AacuUdDEsj+8bQrcEn0NaBg22IpZS+nIcMM+xzKyFuXH16q0MuBnv47SyWwQgOoCF7gnzJbP3q2BVd6hW0jtTsobbSpwtJDm7wyVYPuBn9KsQdKpSMdQ94z4ixdaW9VH78Z+02oooracyFFFFEIUUUUQhRRRRCFFFFEIUUUUQhRRRRCJitLCNerrd/ixHbdCVIS233m3BClLIVn5sg4x0zxzTRbpjFwhsy4q97DyQtBxjIPpSb2iy59vkW6dDkKLMclb8RC8FxHir1AHB8sg1t2e3RiO0LIt9KhgvQXSf8ZpXOP4knIIrBWCv0Tp20WXaYXs2f6G39Tq7T7um3abcYSr+9mHuUgddvVR+3H1qBn6XvTtgsS7DKcb7qKkOtNvqbyVHcVDBAP5jUF2qXBUrVBi7iG4bYQlPhuICif1A+lWToe6s3bTkRTSh3rLaWXkeKVJGP16/WsgVstZTH2rt0OgpuQZySTtkbjA+0qHVVhZsUpTP4m3Jkb/na7tQWnPOVHpUt2TzPhtUlj9mQypJ9xyP5VCaxkmZqm5O5JHflKfYcD+VGkbmzaNQxJj6QW21bVnJG0Hgq464z0pNSEv2np7KrbvCyth6mK/fGcT6D58KTNRla9f6bSlxLexLqsqON3TIHqcU5IcQtCVoUFJUMgjnIrwegRnpbctxhtchoYbcUnJRnriuqy9Qnz3T2ipiT6EfuMTpHlRkZrGMcmo++3aLZba7OmKIbQMAAcqV4AVYnAmSIzsFUZJixdGRJ7U7V8oIYhqWSAeD8+Mn7fengGqlY153NkmKm3NTNwmrdW2UN96YgG1KUhGRyecZIHUmlg63nNgSY19vj7pSlLqloZbaAGeAPn55PPFbabSNapZe81193lutT/oGOfcz6Doqqrf2xxXXwibaH2UYJ3NOhw5xkDG0dTx18amo/applyUll9yVGCgNrr7BSjJH3HuRj1q7aS9eVigtQ8GPdFckC5Qbi33kCYxIRjOWnArH2rqBzml8Ecy+czNFFFEmFFFFEIUUUUQhRRRRCFFFFEJw3G1xLilsTGUud0rcjzBxg/cEg+YJFVREimx6lVYpCyyG5SZMKZs393x4jxSpIwfIjPtcdcd0tzVxhyIzpWgPNltTjZ2rSD5GsrK+rBHMe0msNIatt1b7e/wD7meIYtN6iIfLMWaysfKspCga9rba4FraW3bojMZCjuUGkBOT5mk1lVx7PbKyhxoXK3h5ZcW18imEk5HB65JPkPvTBbNX2S5RlvszUJ7sDeh3KVJz04PX6ZqvWg+bYwt093STUS1edj/Y7GbO6R0846pxy0RFOLUVKUW+SSea9H9M2N9DKHbVEWhhO1sFofKPKom6ayY7optjanHd4AUtHyn+ufSoW3axkszczJReBOCyAkY9uhznzpZtbp1bp59+0Zr0mvsTqydu2TmWMhAQkJSAlIGAkDoKzz70vs6ytDmN7jrQPitvgfUZrm1Rrm2WGM04CJTrySpDbawMDzV5dfLzppNRU3ysDEP8AD1Bbo6TkxoUoAc8VSms9TL1mtTVv/wBFtUJRPxDucvLIwAEgdT4DwGScVx3rUj2tZoNzPwNrtrJedQwSVuLPAQM/tKJ2jyGasS16BtIegTnYQiuMtoUuI24Vo70ckqJ5Vzjyzjmm7E8usHGWP2hpnSu8+YcYzxvnbsfzOLQ/Zzbbfb25V5iNTJ7vzkPDchocYAB4z5nr4U5SLNbJTLbUi3xXG2zuQlTKSEnGMgeeKXe1C6Xuz2BEyxEJCHcSHAgKUhGDgjPGM4BOOM+WaR71rF9EUuWvV8t2YiE26Www0GS58oUkZTncfmVjwxj22Sq64Bur+YlZYgY7Yj7buznS8Har8NEhYTgrkrU5njGcE4/Sp9Nqt6YiInwbC2EICEoWgKASOMc0pfiF1l3KzBq4yE2VcEOv3CO0hSXXhzhStpCAQDnIA8OtcGnu0hburJNlu4jd05JU3EkxlZR1+UE+OfMePpzVTXc4JznG8gFAcYmt57M5ca8m6aQuLdtWVA9ykKQlHAzgjORnJ2kY5NSlg1lIiO/hGsmDCuaE5beIw1Kx+6Rxn0HX9KeOtRGqNPQ9RWtyFMSkEpJZdxlTK8EBQ9s1HndYC2bj17yejp3WY0zqe2amhqkWx1Su7O11tadqmz5Ef19Kmqo/TV2madvsgyGEl+Iv4e7hB5ea3fK+E+aP2j5KBPUkXchQUkFJBBGQR41F9QrbbiTW/UN5tRRRWE0hRRRRCFFFFEIUUUUQmuOOtalWATWScDmq9nz7hfb4mPAddabOUoTuwABwpRx/npS2o1IpA2yTwIxptMb2ODgDcmSdyv0ly4P26IqM6XFd22cfKjw+bPU+nT3NRV90ZEt9jfmh+UmSynctUVtJ4zyNmRkDJPXPX2pqtGm7fbXg80lTjwSMLWc48yB4ZqWkOtsMredIS2hJKiegArJKGcF7+fsI0Nb5DKumyBtn3lBykD4UMN3txxB+dTD0d5OD5gbVDHrxUnC0HNdcZXIuFvZYcI+fv8lSc/NgY6j186ZZUlvUE952RMbhNJ2oZQW8lYJ46e/Oemal5ekV/grLKHt0lnerG0bVFWOP060ip68mtcge/wCJ37fFLKlCluknnYH74Eh2ezx9aUKRqJTjY/OEt8E+GMK4HvmuWdpeUgra+ECpQGGXEoCkuHHUEgcjqM9cede2k35DF8jtNurbbcWUuI6A4B6jz4qc1lf5lsv1hg25JW5JeUp5sp+VbQGDz1yM5GPLnwrfR0V6zDKOkj39JzPENdqdM3Q79QI9Mc/SL+idOxo95jxJ7iF/BJ78NLGS9LI+ZxX8I4SOo5PXNWgBSqm1i6WeNdYaI7NxcxKS6y0psOE+YVzyAM5phtU9m4xQ+wFAblJIUMKBBxyPCuj5tjOVtO/acZ0r6Q9e3r9Z0OtodQptxCVoUNqkqGQoHqDXzPZ7O3e727GTOgwGg4ohUle0Y3YASP2j6cepr6UnvdxCkPf7tpS/sM18n53ZJ5zzXY8MUkPg44nP1RAIn0R2hwoy+z+5tstNJZbZDjaUJG1JSoKGAOP/ANr57YUpt5tTed6VpKceeRj+lW05d2YvYmw1IeSHpUdTDLal/Mv+8I48cBPj6VW2nbVNut1jtQIjsjY62tzux+RO4ZJ8qY0Q8ut+rgEzO89TLifT7GS0gq/MUgmtyOaE4HTyrNcOPDiI2tNLodvNu1HCbaS/EfT8YFrCA6x0JJPGUpJ9wSPKm20MsRrXEYiPl9htlKG3SoKK0gYByOvHjXJqlTI03dDIVhv4R3ccZx8ppd0Be4cHs5tcq5SWo7TLamitxWPyrUkAeZwBwK2JLVZPaVUfHgd485oycUhK7Qn7ohadJWKdclpOC64numk+5PX2/lUJfdaa4t7CmXrGyw93YUXmm1upRlXGeo6DGM+OfSlTYMZjqaO1jjYH3MtN+Q3HbU4+4htCRlSlqAAHmSa2S4lQO1aSR1wc189NTNTaxlMrchN3Tu1FnK2AEJJGdqtuMfUimDTt5maFkSnLzpiXFjyEgqcYccWhJHT86lDr45B6Dmqi0Gb2eHlB8wLem0ugHiiouw323X6H8Va5KX2wcKxkFB64IPQ1KVtzOeylThtjM0UUUSJorhJOM8dKVdExe9enXN1GHHHlNpGMbQDz+uB9KZJsj4aG89xlttShk4BwK5rAp1dqjOvkF1xAcWQABlXP9aXdA1q57bzdHKUsB3wJJUq9oE3uLYiMDgvq+b+Ef98U00hdoqyZ8RB6BlRx9f8AtWPiLlNMxEY8MrD6pAfr+0V2AVPtJSeS4nGfPOKuNIwkA+Aqp7ZCXNDiYwcXLaUlaGwoYUkEA/WrYRnYnPXAzSXgylVYnviO+NuGdV7jP4iS/D+E15H2JGx9RdH1SrP6iujVUZxvVWmromKXWmZC2HnOT3XeJwk48BnPP8P0aVRWVSUSFNJLqElKV45APUUo9q8+42zTCZdseW2tEprvVNnCinJ4z4ZVtB9Ca7Gi05qchf1E/ecjVX+cqk/pGI5HoKr+zTZVomyFvJ3d+l0htIwkuIOTx4HAV9xTtapzVytsWawrc3IZS6k58CAagtVsoauNnfTsTiTg5HHJSc8e1K61CMWZ3X87RjRODmsj5h/G8lr+6Dpu4upOU/BuKB8xsNfLSfyj2r6l1Mn/AGbuiRz/AKI7/wDA18tJ/Kn2r03hPyN/1OJrORLfuTX412U2e4XabITHhkKkhhAKnkBZbA5IGRxyfWljQutE6aubkViIhdrlyhnf/jISThJ3dDgeB9acIrXfdhS0jnbEccP/ACulX9KprBB2g4OeD5Gr6asWrYh4yZFjFSrD0n1on0PGKyqozS05Vy05bJq/zPxW1q9ykZ/WuTWsp9iyraiOKZfkktB9KSe5TtUpa/ohKseuK4b/AA5z2nQrHWQPWJOtdfPMTJ0JEZldqCHYpWTlcl3aQQnw2pJGT6eZxXHoLQEe92CFPvkuRIZwr4aKhe1Lad5JPuTk/wCeEYTG3HHWfgHA1JjpjW8P5UGApYyvp8yjlRyPFRq99GWiVZ4DsSQolttaW2E5GAhLaElQA6blhavP5ua38sjT/F+o5mtlorvxVsQMGSdst8CzREQ4DDcZhKshCfM+PPU+tdocbXkBSTjqAar7tJ0lPuU+DfLM0mTLiKTuirUAlaUncFDJHOeCPHNVFKF3sV5W46XoU4kPqU2raoFXzcge/Q0k9hTttG9PohqRkP8AFPptHctuqCe7StfJxgFXv51hS2Xiprc25kcoJByPaqplWW9Xtu1a5s7zLlyRGbKopbAypO5Ktpz45PHHoaXuz6eqV2nNS1tbHJLkjek9UkoUSCcDOCMUG3BAxzKroupWYNuo+8sjUGl/wqBc7lpBDkO6OND5IwBS5hQUQEHjccY49fM116Z1cxcpiLLP3NXtpjfJa7pSUBXGQCfcenlkU0bfEdap3V8K4WPUTUxr55MRxcqE8pZKpLAO5bCj+8nKiP8AhJx0qzfDuOJSkC8FG57GXLRUBo67rv1iamqW0vcpSQpHGQDgbk/sq8xyMjjIIoq4OYqyFSQZKXOP8Tb5LAJBcaUnKRzyKjNNsSoLDDU9QStxlIQgu5IIycBOOuCMmp09CaRJlwlt3rLqw78M+pxnbj50YwtA9cc48x7UpqGWp1sI9ozp1e1WrHHMfM80oa3tcmdMgmK0VqWC2SBwnxyT4DrTREktSmG346wtpacpUPEV4XoSFWuT8IopfDZKCnrn0q+prW6kg8e0ppbWpuDLz7yvlwZlokfGQlLCGHe5WpeMpWeMYzyDkYPrVmoyUJJPJAqozc5aobkVTu9pxwOrz1UrOeT9BVsRnUuR2lpIIUgEfakPDHrJYJxttOh4slihDZud9565558aVe0qFOnaWfat6QshQW+2SAFtAHcPfHI9RXupbUzVqWjJeSuK3uQylOEk+JJzz+YUxlORg+Ndai74uodjOTdVgAHuJUvY1qxpLX9nZqylW4rhqV+0DypHoc5I88mnTVaG5UmzBJzulDBBGMZTk1E6r7PdNqtcyU0yLc8jLyZDQUQ2QP3B4egGckkc0q6QuqNIR+6ui1SkJ3LaAAKEL3BI2KVjbnP1z6HN/EDRaPhOCe33JltELa26gNl7/aW9MbbkxXIzpAEhCmzzzyCOPpmvlu426RbnkNvpGxxO9lxKgUuN5ICgfLg1c5i6k1lJZclKessKOvvWFtpw5uwU4ySCchSh5V4XDshgyX0KYuchttKQkpU2DjGemMeJpzQ6pac54P4id9ZsG05Y+s7XE7MmWJoZcmSWHWBFjJS2MkqGSE8JGPHFVHHbefeaaYQpx1aghCEjlSvAY9atiN2PlTmybcgGUJwhTKOTk5IIP86lj2axrK4bjYrm5EkMpUpLkjaoJGOcqxwMelbVa2qlWNYJJMzal3Iz2jjpi3qtOnrdb3OVxoyG146ZAGf1zUTr66CLGg2xTSHEXaQIjoUtSdrahhZBTzwD18KWLf2jygpyFIEN3uSAu7JWfh0pzySMZUrHQJ6n0BqJ1/Md1dcdNMIYkQoMt5aWHnkbdyVKSkL68ZHRJ5xg+NI+UzHL7ZjlTqG23xGaw2iFqDUMbUDCGzZoLAYtrWDjehSklRSfAYyCMZynxBqwB0Fcdqt8a2W5iDDQG47CAhCR5Dz9a7MVV36j7CVAxue8Xde317Tum5FwjJbVIBQ22F8jco4zjxwMnHpVH3vU6rkHvg45iOXD5riQoK79fkPJAxwOvJzmrX7ZnA3otwFIVvktA5HTkn+n61WCIOj4dk79+4y510U0kiKyktoSs4OCojoOhNJ3FicTveHLWtXWyknONpa+kLjCsXZ1aZdxeDUcMo3LIJ5Uo46e9aNaP+H7R/7Qx22vhFsKUsbsFLxG3IHjkZ+5qv8AtGvLzlosdvhMIjWWRCakMNpTyFDIKdxPOAR96uHS0hcvTdrkOuKW45EaUtajkqUUDJPrnNXUhj0ntE7kelfNB+YnMlknIpe1raV3S2MlhTKJEOU1JbW8dqRsVlWVfsjbnJphA4rVbYWkg8ggjkZ61qRmIIxUgiL2lWdP2xUm1WB1CinEl1Lay4Ehz8vPToOB5YopcstqXbe0aayxLLo/CmlPlagFOObgkLIHGcJPTpx50VUNtxGLEGc5zmWN4Uu6osyZUJyRDbxMbUHUlI5UR/XH8hTHWCBjpUW1rYpVplVa1Thli3pma22owX0uMSnAp4x1pwEeePLJycHz8sUwnkdKjp1njyZPxiNzMsIKUvNnkHGASPHFQyb7dLSvur1EU42B/wCJZHBHnjp/Kl1fyB02cev9zc1+e3VXz6f1OK+6QeDy5FrwtKiSWScEfwnp960VDvp0/FjsokpdDywpO/B2YwM89M1Nq1fae4DiXHFnIBSGyCPXmuGNriOo4kQ3E9eW1A5++KRdNGHJV8Z9I+j65kAavPT6zv0pYXLU2t6WvdJdABAOQhI8M0wE4FL51baw2koW444oAhttBUc+XHFR3+0d7fUMqgwjkYI2qKT+pPrwKbS6mpAlPxfT8xN6brnNlx6frt+04te3n4hxNtYyW2lBbpB/OodE+w6n1wPOttOaQhXKzOOXphL3xaRtGTlAHRST1B/z41vadLxn76ZO9uRAiNhpCgsK753JKlKx5bsY9BTTeYKZ1mlQkqU0lxkoBQcEenH2oqoc3efYdxx7Qs1CCjyax9feKty07qS0W1iLo26MsxYzYSmM+2NyjySrvDkZJ8MAetREvtD1JYWU/wBpdMBGTsS8h0oQpQ9cKHPoaV7FNaausZdzbXKjlaQttbq+Mkc4zzjyPWmvWs82jULjRR8bEkMJcVFlELaCiVJ4BHHAPT97yGD0K9ahH+xcj7znGs/pMxC7V5E0J+E0xLeWo7Upaf3AnBOOEZ6DPStGrr2nT0vITZ4rTT2QgvpQktg+ilZPXxHNM2ltK6YYW1ebNCA75AU2VrUru+T0BPynOQce1NoAHQUy19IOa0299/zKBHPzGVjZ+ywSW1SNVTnZMpwf4Ude1trjAxwM4AHQAeGKWNZ7o0yDFZeX8HbXcx2VNBK2QggLBx1JwFeoNXoQMccUka7sUVbrU1LSE/FLTGkLIHy7iNjmfApIAPmDilNTZZaMkxijFLdSye01fWr6zMcaCB8NKcYOxe4HBylQPqkpP1qapE7L2Pw6JcID7K2JiJRLiFkjcAlIBTk8gdMjyHjT0OlQhJXeTaFDkDiJva0lpWhppeVt2uNFKsZwe8SOnsTVS66t1ltS7ZDtCluSURQuW6tJTu3AKRx4HBJ8eoHhVy9ocaJO027EnXCNCbWttZcfVgYSoKIA6k4Br58vEoTLrMlJUS068ot567M4SPsBS95nb8JBYc7DJlvRNNHUXZPbooSlU1tnvYqirGDuOBn1TwadtJW16z6ct1vlLCnmGQlZByM9cA+Qzj6VE9lshl/RNsQ0eUNqSpJPOQtQP0zmm0ADoK3RRgGcrUWP1NWeMkzNFak9cUva61CjTmn5ErvAmStJbjJPJLhHHHp1+lWJAGTMEQuwVe849I3G3XS/aikxYziZTUlMd15R3b0pGBt8hkK4+vjRUH2JBH4FOAbVuMgKW6rnvCUjp7efnmiqoSVBm2pUJaVHaWXWD0rNFXi81xXm+13rSkZxuBGcZxXtRUEZGDAbcRMVo+StQSuVFUjByv4UBQ5/4cZqZi6ZtMchSYaFLxjKsqHTngkipqil00lKnIX994y+svcYLbe205WYMVhxS2YzKFq6qSgAn616SV91Hcc/cSVc+gzXtXhNU0mI6X1toa2kKU5jaAeOc+Fb4AG0XJJOTFvs0WlzTCFBKgovulWfElWcj7j65ppX+RXtSb2bTUosohSHEodTKebaQeCrG1SgPYqNOKyNij4YqqnKyJ89AZnBP/nf/em7tUTi/wAf/wBIgf8AuVSkg5nIVkY78HPpvpw7Vx/ryIrwMUD7KP8A1pP9J+sv3k92ZXDOnZKHlJDcNwgYT0TjJz4k9anmtU2Z50tNTA46CctIacUsY65SE5GKg+zK2oTpl5x5JUJrqt2f2kAbf+tTiNL2lD77yIykuvjDi0uKSSPoePpTadXQJUzVWrLKl1bSphS6gErQWHApIHJyNuR9a7XXG7hbS9Gw6haNzeWs/MOR8qscggcHHIrlb0xaGpAksxCh8IKO8Q6sKwc+OeevjUowwiO0lpvO1OcblEnk56nrVxnvIlV3o39+/wAq6Qu8/ErWht1MY4wqOsDc2U/vZ+Y4PnjkCmm2a8gS7S1NdbWl4NJeksN/OWWyVArHAKkgpOcZI58qk7LH7y7Xa4/EMuJedS0hDat3dhsbTk+BJPI9BXLqjRsO/RYqGnVwH4ZUY70YBJRnqMeR+lUAI3EYR0YBLO3eRN90xZu0NEW7R7k8lKGi2gtAEdSTkHkGo6T2QW9yPGbauLrS2UqS4sMJJdyokE89RnHsKjLVb9SaEush5FjTd2lpIEmIChSgTnlKc4wR4pOOcHmpmF2opZLjeoLJcILwV8iUMlQUn1zgg1X4D8wjg/yU2obKjjj+JP6M0XB0r3qmHn5Eh1O1Trp6DOcJA4Azyaaaro9rtiUvu2YN0dWeEpDSOT5Y35r0t2qdX32Zutmm2osDH+JcFqQT7Y6/QEetXDKNli1lGoYl7P3MlO0fVC9NWQvQ1RzMeVsaDqh8oxyoJ/axx6cjNJdr0Ze9bRGrjqi7OoUgBDDWxJUlOckqAwEk+2emegFOVr0JGj3KTc7rMfuc11Sg26+r/CQScJSPMDx+2KY7XbIlphpiW6OhhhOSEJ8SepJ6knzNHSWO/Elb1pTFXzes0slrj2a2R7fESoMsICEk8k+p9Scn60VIUVoNooSWOTCiiiiRCiiiiEKKKKIQrwnRkTIb8Z3IbeQUKI6gEYr3oohK5XbJNr1/BQlZbgPvF5rrtUvuyF/83J9OabtU3D8L0/OlA4WhopR/Er5U/qRXrfbb+I29bbe1MpAKozxHLTmDhQ8j61F6a1A3eWXYNwZ7ufH+SQytHylQzyPfaTj369ayAC5EmVFaH0RrjGcLDMnC0pDTnIVk4HAIPr70waodlan1Y5HtrJdLJ+Hb2jgBJOVKPgM7ufKrPhxrNKaC4kaGtBIX8jSePLw4OR4+VSKGUIyUJSnPJ2gCs1oOMZhmc1nt6LXbI0Js5Sw2E5/ePifqcmuys0GmRtImK4L5cm7Va5M578rLZIH7yuiQPUnArTUN4asltcmvtuOBJ2pQgfmUemT4D1NIE7+0GvYrS40ZqNCbX+UuEJcVnBV0yQB/nNZu+BgcyQJP9mKR+CSXlL3vPylOO48CUpwPtg/WnLFRmnrQzZbY1FZA3AbnVjPzrwMq/SpSrICFGZBmoT7VH3yzRr5bnIU0ud2rkKbUUqSfAj1FSVFWwJIJU5EVtPaCsdgdTIisLeloO5MmQvctJIwcdAOD5UzbeQfKt6KgADiWd2sOXOZgDAorNFTKQoooohCiiiiEKKKKIQoooohCiiiiExioa76eg3Bb72zu5jraUJkJJCkKScoUMeIPj9KmqwaggHmEq16Je9MXf8Qlh15l1QL8iAQO9IP7aCMZxn3z1zTLD7QrHIkdy449GG0nvJCAlPt1JptxXFPtkOa043Ijtq7wEFWwbhkdQcdaz6CvBkyNXrTTqBk3VlQ80hSv5A1HnXcaVK+Hs1vmXLgkqZRtA+/8zil/SmmYFxuct2Yp5z4Z0hCSRg4V48c9KstmOywnYy0hCf3UJAH6VCMzCEWHdOz71Pcc1BLSuChR+Hhs5CceBX6jPh96nbPbkWyCiMh914JOdzh8fIAcADwA4Fd2B5VmtAoBzImAAOlZooq0IUUUUQhRRRRCFFFFEIUUUUQn/9k="/>
          <p:cNvSpPr>
            <a:spLocks noChangeAspect="1" noChangeArrowheads="1"/>
          </p:cNvSpPr>
          <p:nvPr/>
        </p:nvSpPr>
        <p:spPr bwMode="auto">
          <a:xfrm>
            <a:off x="155575" y="-617538"/>
            <a:ext cx="1362075" cy="1295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wh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200399"/>
            <a:ext cx="3915953" cy="2933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alleviate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86200" cy="14477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1371600"/>
            <a:ext cx="80772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(v.) to relieve, make more bearable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Synonyms:  lesson, lighten, allay, mitigate, assuage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5362" name="AutoShape 2" descr="data:image/jpg;base64,/9j/4AAQSkZJRgABAQAAAQABAAD/2wBDAAkGBwgHBgkIBwgKCgkLDRYPDQwMDRsUFRAWIB0iIiAdHx8kKDQsJCYxJx8fLT0tMTU3Ojo6Iys/RD84QzQ5Ojf/2wBDAQoKCg0MDRoPDxo3JR8lNzc3Nzc3Nzc3Nzc3Nzc3Nzc3Nzc3Nzc3Nzc3Nzc3Nzc3Nzc3Nzc3Nzc3Nzc3Nzc3Nzf/wAARCADGAIwDASIAAhEBAxEB/8QAHAAAAQUBAQEAAAAAAAAAAAAABgADBAUHAgEI/8QAPhAAAgEDAwEGAggFAgYDAQAAAQIDAAQRBRIhMQYTIkFRYXGBBxQyQpGhscEjUtHh8BViFiQzQ3LxgpKisv/EABkBAAMBAQEAAAAAAAAAAAAAAAIDBAEABf/EACcRAAICAgICAgEEAwAAAAAAAAABAhEDIRIxBEETIjIUI1FhcYHB/9oADAMBAAIRAxEAPwCD2C0u5WEKNrPeHLljgKgFaJo2nT2UkjSd2FIwoUkn/wBVW9gbeEdn7W6j5M6A8rjaBxgUUAHHShx4F+cuyjJnf4R6PR1rqm5ZEhRpJXCIoyzMcACs67afShb6ZK1loHd3Fwo/iXJOY0PoB94/kPenkwfXup2GnhTf31tbBgSO+lVMj2yaFNR+lDs3bq4tbo3UgHhCoyqT8SKw/V9Zvtau2vNRuXnnYY3N0AHQADoPYVBJ3D39azkjTSda7fanrKtFBcx28B/7cBwWHu3X9KCFwlyXmTjd09agWw8fI4z09anwjawB5Q/ZJ8qBuwkzSOybpJAbNvCh8cGfQ+Q+FXQ025il3xH/AOvGaDuyzXX1Yme4eUxyYiJ8h6D+laDpN2t0nduCJUHOfP4V5Oa4zZ62J3BMigXocCQKEH8vJqwtSFbOSOOSafaH0zUa9/gQM2ccGkuTYemZp2lfd2maZWZTNIVDL1BU+E1q/ZntnZ6lawwX8qQX4G11dhh2HBIPvWR67FLI1u6DMgnJPzqz7TWCzWcFzbxBGjULKEGFXgEc+uOa9PBLSRBnjs28kEbgeK4NYdoHbjV+zzrbMxubT+SckkD1U9cVouldv9GvhGtzMLSV+MSHK5/8v61YmSNBS1Nk0lkSSMOjBlboVOc14a0E50ywjhgitrWNY4IlCoqjAAFXIsfDT1paiEZPLetO3MscEEk0rBY41LMx8gBkmglJs0xb6ae1QsAez1g//MOga6cfcU9E+J6n2xWKZzVx2t1H/V+0mp6hyFubl5FDHkKT4R+GKqB6Vlm0KulFSYNNvZrKa9itpGtoftyAcDpn44yM46ZGabiwCcihs6hyFCCKlLw/PSvIYnkOI0Zj/tGanppl0yg7FGegJ5oXNLtjIwb6QSdiXSb6xZuftgSpzjBHB/aj7TLJreTc3UDishtbu40DULe7kj3RxSANsOOo5HT0rYLLVrDVIVksLyGZgOiuNw9iOoqLyINvki3BOo8WWm4YLeVV1/8A8ym0dB5U6jOpyMkHgg1zLEzoWU7c1Iin+wZm0mKYMznk88HFVHaRZ/8Ah6UFHt2YI9vlvPOduRx0GfnRlJDJHxtyp4ziqq6htvqQhuhdpGsStIm3cpjDYOPkQflVnjvZP5HSZl9jdSMO6ukIboh9/b06V19a76XY8asg+0fssB55qd2n046Trhgj702rMDE7JjIpjUImUKrR7WblZFH2vjVtkSsvNE7R6ror79KmN3ZDlraTqR7f2rRtM7eaBe2izTXi20h4aKXhlNY7p1z9SbvowRjl1wcZ9qk3C6fqEpuotsW/7Sn1olNoxxs+obC5W7s4bhB4ZUDfDIoT+lrVBp3ZCePdta7YQf8AxPLfkMfOrPsVex3mjjumykbkJnrsbDLn5H8qzz6f7wFtJsSSAFkmbHvhR+9BF3FMFqpUY5rkSJcRSRjwyRqTjzIyKr4yFdWZQwByVY4B9qu9ViSbTLeVCxMeQx9R/wC6pFznA60wyWmaZd9uLG20BdNsLeG+uJQ4hBhCJbROP+mRjlhkg4wCOp60M6JoBndHuMHJxt8gfeq3T0WMnPOfP3q/tZpGkBVioXqc8fEmp8jaVIpxQTdsIoIbKBFhWNRkAHbxg+dcBGa5Kxo2zdhSq53fCpXZm0t7y9Xa7zqvLSBcKcHmjXVtOW6ihS0bu0UFW2cHHlg1DLvZaAGtdmriTR7uaaDaCoKKTz04rO40eNht3Bs8Ada+gdH0WC3tfqrK8rOMPJIck+lAj6PFomstJbwvHMuGVpPtAn+X0/pVOCemiXNFWmWn0eaXrdrA8+ryyJDKoENvKxJHnuI+78KMzEVCrjknNUVp2pR4xHexHI6ug/UVZWvaDT5ctNMIyBgAg8+9T5IylK6GQmkqRMkjLKRtyMVWuEjkjQtPEJElhJEe5DkZHwNd3faLT40Pds8jeQAqu0jXRc3zd60kKpNGVMa7lGcjxflTMUGnYOWaaoFO30a6loGl3f1l5J1AjYFNvTIOffgUPy6dJc6LHLnDx+/IIo47UXCSdkrxEvIJTFeyIQVw32gQPzoH0O+lkguLck8jI8PyquLJ2iJa2k/eyoGJWSMsOc9OtV8X1iNduT19KtNLvJY7yFJufGyE9OtR573uriWMwg7WI5NEjGbd9FFy7SXcGf4RiRlHpg4/Sgn6aJDe9rjGSQltCsYHy3H/APqif6M7fUNI7RvY3qM0Ulu3dzKPCcEH+tCf00ROvbKRU6SQLIceuMftQ4PxNyL9xg8lvbNo8qMQOvJPShw24hjRAFZ2G4sDn5Va6Ym+ynV5EGRx4s1G09olLC4cbFIOR1HlRtnRjbpi0uzeeTaOB0OfKtG0Ds7bFVZgJWHKlh0oQs47b65ItnKZAmD0xxWi9nblUt0IOeBU2a6LccUol3ZWNvplsWVFUnkhRXdvOpYK7hHJyq+ZHsK8a4jeVDJggDJz0ruAW8mZra3j2Z5lchFHzPXr5VOlYT0TLecxzhJBnIyrkYz/AHoT7cADV4pA4bfABgfdwTxVomrpe6vcaaqBmtFWUzKSQcsBwMdMedV3bchprKQRKm5H8Q+9hqdiTuhGZasGOtdcYrw4rwHmnE56WAHT8ad0a8FpqobvhAr4BbGQfEMAiosvqDTVm7rqtv3YQsZVUbuh58604Je2GD2e1pj9VkCXhKuuMr4VPT1rMIpp7NjcoxKynAwOMedaN2zt1Gka5LJYKrfWFIkjbjOwc1mGl3mJoYpgzQA8ADO0VsTm6LezhiFt9bvJJAzPvBAGB8RUO+gku7qS4toFeNznIPnipuvTxzKqWDqVIBZP7VVrDcoNtu+xR1GfPzrUc96Pojs4yvrPQDuoixPucAfvWUfSyZL7tveKreCNAgyfRRmi86vNp1/MsJBeXGSOgrOO1l/PL2gldyN8gOT68UHjqoBZI/axjQNNykuSOfUe1Qm00pLNGGHIPl707os90XIBkwajSm4F64JPQjinC0q9E7Su6tpomnfZJIxRffAz/nxor0u/NtLsGNjdBms4vJpO9idGy0PI+PU0Y6ewurdZImO4ruA8xSsy0VeNPtBxcJFqFsYizKGIIZTjGP8AOldq0KCOO5giCLgKUB6ge/4daE07UWmmkQ3DNIwPSMZ/HpRJpOtadqUYltplJBG5H4K/EGpKlH0UcoN0mXmjwwRPdXqx4Z0ALEY4HPp/n40DdmdSj1yyjS8Ysxyytu5Uk88/Gjme8A0+6ZMnMTKDjAzjFYz2TuGsrqe3L47mUgfD/BTcW02TZ/yQSahObKdk7oyBCQRuwc/vUSLWLZwN8UyEnyIP61L1gLcOssZBLjJx61VWFuJ7h3AyqYUN03EedNT0T0W8RhuVJSQj2ZcfpTUenML+1klVJYRKpk2vggZ64OKkCLbzu+VOhDJC3oePhXcjaHe0zWrdn9Zkiluow9yQEcnDYUD8KBtLiSC1W7kAJCYAPp5UY9oJ7ibsikRde63gPkcnOMc/I0D5aRbeEBu6RdpI8x0ol0d7Jl4yXdqlzIqrM7AKo8z5/KnX1C3sSIDB3zqPGxOOfSokKpFqcSSMzbI9wweATVfqbp9emO1jls/arTm0jQ5boLcMxYkjg5+dC/ad2a6SaMcE9cV1d3576fJ2jvGJJPAGTiqvUNYedBBAAEH38cn3rccOMUFkmMpcLYTlpTvOfCm79fSok9808zuEWNm816kU20LtypyTySa5s7aS6nWGMeInknoo9TTLXoRbbHlfGDjPkTVrp9+bS2MDPIvUK8WMgH40S2HY/SWtw1zc3XeFgv8ADZSpH4ZH9utey9h7e6uoLbS5p5ZJCcglSEAHUkDyzSpuN0x0FOP2QKS2Z2Ge3k7+LqfVfiKm9m7qaz1W1kgB3d4q7cZ3AnpTN9bXHZ3tBdae5y8EhUkjiRfI/MEVaWNzpWlanFqN2zbO7E0MCLuYsfyAFC7qhijF/da/k0HtlfDTOz15NvBPdlI+erHgVkNhI1vr5R+TIqj4naD+9Se1Xae47QSqHBitYjmOLOfmfU1CvpDaaskw4aPuX/BF/vQ4sfCOxebJzloMxC7ouVYHH4VJgjNvGI4xgDnim4tQ3QCQL4WHQDmnILiKdNqHB8wTQnDqHcx4zzg5FT0VUgHA5OPhiokCjLYHmOnmcCp7rmEYz8DxmsCREhsY9S0mWymkdI2wxZMZBByDz8KD9SsF0Sc2s0heaMN3bAYG3qGx64NG2nNsiIB6nAoW7ZRiS5Fw2QX3xD5Hj9aOD9GNU7Ku1hVb9g5BKwR556eEH96j6lb2wvJOn40zdSiPXbwZ43levpxUW5HeTs+9Ofem0BJ2P6yWFyyhsKMYHy8/zqtUlSQwwQcEUezdnheajLdMxXvGBEYA49efjTl12Ztrm+kuZYyWlbcyhyFzgZOPc8/OlfqYDX42RsCYAz4AxknGCcfnRboUFlaW8sst9arOTt5dTkYyc4OcemP1p+XsvbgFEjVQwxwT+9Vr9jGVcJOg5x40zWSzQmqugo4MkHdWXcEUl9LFBp11btctJuXLKWQf7WB3EY+frt6nU9F0lNOhDzOr3TEd5IwAzjyHoBWGw6Bq3Z+4i1m12TiykWVgi7WAB9PT1rd5NVtvqFvexyqLaaMPG5wMggkHJ6Z4rpSTpJg1LdozL6aNNS0vbLWY08My9xKP968gn5Ej5Vlzs0jFnbJ9zWq/ShqdtdaHJHNIXklcPCirkZH3gfTB/WskL+EEefNFgbcdi8y4ypDjdDTuryl9QuM+TbfwGP2qLCxklROPEwH4mleSb7qd/NpGP508RYY6ZfIdIjLHLAYwOvSpcMm07ZZUtioVmMgPAPTOPM0O9mlM8UsO4DC7sseAFGSfwq4ngW8uS5eURTSoWAIZdg4HTnIXA+LeVKa2Pi7R43anVrW/kFslu9uGwENqCGA4zk5Jz8fSjrs/dRa5bRAiGC8mB2RIrbS3OF5J2k4bHPljrQHFdTN388wIMJkmkDch5HIAyPQZB+XvXFmkYl7+O8Zlig76XaCpDY4UH/y2j41t6oythtHmF0t5VMbRnEgI5BHUVA1C2XUtLj7xlQi4EkZYdTkLg+gOfyoWGt3UayyTXMz3DH+cncD1ySTRNo6Pe6bbRSO4ad1fYcEoitu64HUgfj7UuuLsO70Aax95qt2btmSVZG3oRznPINNyCJnJUcUV9uNIeDV31KHYVnjUugHiUjwlsenA5oTQErnAp0d9CWa4eDXuAxz6dKpJO0VoHAjR5CehXpU6HUvq90tvqUZtJnGUWTo4xnwt0NeZwZ7HOP8AJMZc8mm9gz1xUl8HimwhJGBknyrKN2e29wLdnLyoI8Dg9euP3qquNUgksruxgaOWOzuNq7uiA+IBQDzgkjnIxVT241WMINPjcrIwRnK/dHJ/Pj5UM6beyJOVd88c7hyfnVOHE65EmfKr4of7RXNxe3rSXXJI8OAAAOgwAOBx0oYlBR2U+Rov1C5ie3ONsgPr5UMX0eCHA4PBquPRDNezjTyovYGb7KuGPwHP7UwwPBPWnIOHJ9Eb9P702Tx70QstNBWR3kSOTaz+Dpn7Qx0ou7DXJg1BIrpCWtZQzI38p8LY/BTVV9HN3Bb6jcw3ECSCeMKGK5KnPlWgJ2PmuNQhvo5zbBUKbhGC7A9AflkfDikZMiTpleHG3G0wl1Ps3o+o6mLi7tleA+NsKcsMcjIPHODxQRB2Stbi21GCC8e2kDDEcgDK2D4Vz1yfI58uRRR3WrWMQDTzXFuBtZYzhgvw/cc+1UcmrWel25vZhJdRyOe7ERCgtj7xPIHuAaTHJKTooeKCjbYLaroT2mrw2N5PbnulAxG+dy9cjIB5zVzp0qWzyNKxaTbknyjA6KKHr/VHvbx7uRsmVss23aXx0VR91BwB8KUMjTRuZW2xdZST9rHv6U5pktr0E2nTiaK+1Odtks6lYif+2mCF/rWcMe7O0HOPOiW+1MLpwiUFe9Yj3KD9P7ULudzZpuNC5ltai50uXfewGVLaQd4gbDFc84PIpdr9fl7R35lXMdtGMQwk8/E+5/z3jXc95dK1vEJZEU+IqN27Hv6fOvHgWwtnjdVa8ePcVP3E/r50CSu32HPlVei60ye50TS3vLy8mmEiBLW3V8rvzyWJz4QPTqePI11cdsZpLc/VomhuGBG7PhTPmPWmbaG0uoWhtsndErRrIc56hlPz/PBofnjNtNsbofsn1Hr+3x+FCoxk9jPknBaZ7K7zOZJXLs3JLHJNJNwYFF5HpSwCOtIZFOEnoJywJ5J5969mi7yJl8zXSoeo5pxVzx51x3ZEsNLmvBMsBBZVJZiMIuBnBY+eB71WkYFFKaxfaXbJ3UVvLArHKTJuAJ8/L884oZmkMszucAuxYgDjmtQEkkFf0dQXKao95HYmeJUKBmbaobI861M6fqt7JFNPq1zBDkO0VqijjyAJz+eaEuwEC/8ADUbfXTGrSvkhR/DbI4yfbB+dG2m2MgVXtNTuJOOQ0qSKflj9MVFlbcy/FCoIsI5QWk8Td2D/AAy/2sY8/nQr28s0a2QBF2SxurYH3hgg/wCelGCRuqfxEVm8yFxUXUrCLULYwzJtIbcp8waXF1KwpxuNGDRyfxPs5ZfUZxU36wCR3gdh1APQUY3H0exLhYbuUeeWAPPpUOTsJcqczXzyAdNqhcfrVHzQJ/gn6BDUrjvHyoB4xkenpVcSavtf0e600KZsSRn7MgGD8DVBVEJJxtE84uLpmodjdL0+8neG/wC+WJIt8O1sKcHlTxnzHQ1RfSYkf+s299aQqoCd2+wcccDI9xx8qLLXRb7R7eWJ5JChY4G0Dbz5H/BVGIRLfXFtOgeNlDBW49jnPwqODTnysqzZJOCjLf8AwBbeVrG7t5Y89yclSf5SefwPFXPamwUaZbakhwzzlGXPkVBz8MhvxprUNNSxglF8koty2+MoBuQnowBxwah63q8d7bW1tBu7uGNUJYY3Fd3P/wCvyFUJ8qaEyXBUyujkp1ZsdRkVFBp1SPvU2hdkgFXHgbB9KdgVkO45I9DTFvEjyrubC1JJePG0hgfunyrGbY+zpLGy8EHgqaopLZvrXcRAu7NtUDqxPT+lENqEupUijiLSZxtUck1oWkdlbJJ9JeaFBPaBpXdRkux6ZPnzyPhS3kUXQaxuasJ+yvZtdO7K21m212Qghc+F2+8T8yaefTLOx3R3FiltuPDqAucEHhhRRaRAiJcbURd7Y4oQ7eXLPaTKp8WwgD0LHj8sUuGNZJOw1lcFSJwKMAsU5I8tx3V7tYk+Ld6msot7nW7NQlrKCq/ZDDdt/EVPTtP2khXxLby8jIKc/kaV8TKPliaRgAZYj4UzI0Z4IFD+na9Pe2T3NxDsZC25FBJ49Kct9Xtr1N8E8bjzwRx8aW8ch0Un7InbOxW80yRY0H2TWPFGyRtPBxWp9ptcit7SSPegypBy1Zva3sYVy6K2XJBz5VT4/JKmS+XFWq7N/stctLqyigvlUt3aq7A8k45oL1ZYo7+6WAYCxlUmzglW+PTGB+dMT20FnfS20aSMUSNsGUsTuUH28w1cZllDNIjYVsAZ4Iz5cf4aTCLW/QvJOO4rspu0pN1pqvLGUdcA5IPDAnGfiMUAOuxyp6g4z7Vqd7bd7p11FJG0RcncHGCrLwMf50NZreQkAycZB2Efp+9O8Z0nE7yfslIjK1d5ptQSeAadVHJ8Kk+wFUWTUx+3JAyDjHWrfRrCbXdSFtajA+1JKRkIvmfjXGm6BeX4AETQKesj8DFaJodjBpFr9WtMqDzJJ95j6/2pGXMo6XZViwuW5dEnStD0zs9atJs3SFSXlkO5jjrj0q+7NxS3l130i7UPiHw6AVRX1vcXsJjjzJGGVm3cbgDnHFWuidpILKSQ6ijxYU7GA3Ln3Pl86ni/b7HzTql0Gs8rQWLvnDSPtX28qzntPdSTXHgbCliT7jp/Siy9vxdWSTW7hoViOHVgQXPA/X8qBNRk7y7YqcqoxVEG1F/2TcdjMaZwSSfY05Aqyy7XAIPOD7VzExB5ORUuKP7LKBnBA5oQxqKUWDlyD3WSeP8APY1UaF2Ptu1NnfiGT6teq5kgkAOAD91gOo/SrrVgsWlM6+LY4LEeYOR+9N/Q7cSvr06EYiMJz8c0yC9gznaozbXOyevaTcNHe6fOwBwJYlLo3wI/91c9n+xE95p/fXzzWjs52xlBnbgcnPTzr6GuLNJicrx7VHGjw4+x+FY5S6QtRh2zN59rX13JtHezSBUG0jwoADuPzJ6/oaYlkK2TmMiNgG2M3qT1PHr8asNSRP8AUpzDIZFaMzKEbpkjHHTyIz7VUzoUt4o2YNmRQRjhuc9B05GcUnEnX+gssovXuyRdxQyy91KSEHd96U+1wmDzzk9CaznXrKOPUWERDKPCSBjJHBzWhvJulOcln5JP9aHtasln7yeN1bbPtwDk8r1/FT+FFFKDDxt5Xx9AzBagjoKJdCs4RGrFFZgcHI981BS0ZOq4+NT9OlS2mw0ke0kZ8Y9a3JJtFkMKj2FcSR7AEwF44qTHDGv2QPhmq9Lu0AUfWIVJ6DvB/Wp8LjHBzUvFoYyxtXCqQowcY4ppdMWRy0swAbyxzXKNGD/Eyv709c39nplqbm5d0iHAwT4j5Ae/Fb/gBukB15G+k9rTa29ywhniGEQkeLGRkevWn5Gy2WyTnmhma+km1Fb2QkublXOfLJ6fLIojlAWRk8gaqppJETdtsethucEA4HrUxZhu4JwPPpUGNhtG3GR71y73Ek0traOqzqBvkdc7QfQeZ/Kso4latqEEds9o4Mk9yojSJepyRz8qd+h+IRa3qkcmFkiG3aPduf0pjSNNt7CX6w26e6b7U0pyx+Hp8qkaBdJpnb9oSVVb1T5eZ5H502DXQuSo1bcfWug9Ng5Uc0siuYKMuVBLLLEw28EeH1HNMyLIVUDaVRS5BPlwOvxalSrBIw8pEkTngkMDjB9CP89zXmtqi2s99amSE3MTBtrciSI4yPYgkUqVTzf3iV4fxZmJkZpe8OcuATk58qRGOgGPSlSq5i2j1cMQGAPxq+0q9vrNdlrclYx9xxuX8D0pUqCSs6MmnphJF2nuoYE7+CJ28mViM/I1U6pqVzq0ivdyErHwkYJ2qPh+9KlSYxVj5zk1tlXPxG2BjGCPxormcfWGHOT1/ClSopdi0dwN4Scede27EatKQftwLu+IJpUqEItIlGOOucVSdrJPquoaTqCf9UPj47SCKVKtx9gyNht7gyIvGM1IpUqawGf/2Q=="/>
          <p:cNvSpPr>
            <a:spLocks noChangeAspect="1" noChangeArrowheads="1"/>
          </p:cNvSpPr>
          <p:nvPr/>
        </p:nvSpPr>
        <p:spPr bwMode="auto">
          <a:xfrm>
            <a:off x="3200400" y="0"/>
            <a:ext cx="876300" cy="1238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allevi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318115"/>
            <a:ext cx="2057400" cy="2724281"/>
          </a:xfrm>
          <a:prstGeom prst="rect">
            <a:avLst/>
          </a:prstGeom>
        </p:spPr>
      </p:pic>
      <p:pic>
        <p:nvPicPr>
          <p:cNvPr id="10" name="Picture 9" descr="alleviate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3352800"/>
            <a:ext cx="2676258" cy="2676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antithesis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(n.) the direct opposite, a sharp contrast</a:t>
            </a:r>
          </a:p>
          <a:p>
            <a:endParaRPr lang="en-US" sz="4000" dirty="0" smtClean="0"/>
          </a:p>
          <a:p>
            <a:r>
              <a:rPr lang="en-US" sz="4000" dirty="0" smtClean="0"/>
              <a:t>Synonyms:  contrary, antipode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19458" name="AutoShape 2" descr="data:image/jpg;base64,/9j/4AAQSkZJRgABAQAAAQABAAD/2wBDAAkGBwgHBgkIBwgKCgkLDRYPDQwMDRsUFRAWIB0iIiAdHx8kKDQsJCYxJx8fLT0tMTU3Ojo6Iys/RD84QzQ5Ojf/2wBDAQoKCg0MDRoPDxo3JR8lNzc3Nzc3Nzc3Nzc3Nzc3Nzc3Nzc3Nzc3Nzc3Nzc3Nzc3Nzc3Nzc3Nzc3Nzc3Nzc3Nzf/wAARCADSAIUDASIAAhEBAxEB/8QAGwAAAgMBAQEAAAAAAAAAAAAABAUAAwYCAQf/xAA8EAACAQIFAgQEBAYCAQMFAAABAgMEEQAFEiExQVETImFxBoGRoRQysfAjQlLB0eEV8TMHFiQlNENyg//EABkBAAMBAQEAAAAAAAAAAAAAAAECAwQABf/EACYRAAICAgICAgICAwAAAAAAAAABAhEDIRIxMkETIgRhI1EzcYH/2gAMAwEAAhEDEQA/APpuW/hJ81qZon8sCrTwkk8/ma32+mLc4mjSiVpWESeOFZ5BbSO/p7jC94DBT0rDTBWVJaZ2H5mZiDp7nm3OL5EzSdbwR6EZbNHU2KADsOQTvcHGKckrgkJJ+kWCrCxQRzFDExuWRdQFrEar8X26/wClsWY655YXUQMXvKdd12309hfbr3x0Iqg5NaEq9RKG8yuV1f1dhz22wmpvxFRrMrx/w2Ls5tewFrgdfb1xlyObJSk1RrMr1xVDxSuZFUk+I54B/lv7W5+WO6nKo3rImQN4ce7ljcKOgA7k8+l++FUeY0kcuqSGaSqIVVgDagW7g9rWPoOmGcrT1tJOlKSqDylzcajfe23X/GNWBrhsommgNql4kkqqgqoYG1hqcEnoOLXFr9rYXR1plgakqJCskgDR7gEOdhY+lt/8HBmdZfXrCoEsOiO8gfT5wQOLDm/bfGXq9UFQ8U04SVWJ6EX9DjJmlPkQySkhF8SzNJXUWsuXDMDqJ9RhWjqtXBTrcBBpO/p/3hh8QTRCuhdnBKRl2Ci/c7evH1wqpb+IJJQ15GOtQd1B6DtvvjZ+Mn8aN2JViQbJC8zqISplsXVSedz/AGviymVkgdmGpWgGmxvawUcfMffHFQqwtNKmrxl8ygbDVfj25xbDKki6omJSUMwuOFLKQLdODjbHo5vY3pWaOtiZeI54jcf/AKD/ABj6pk1UarL4nkBEoUBwRY6sfImnvNIQNNpFA83bb+x+px9ZyUP+EhkKxMrRqVkXki3Ud8CXoR9kWrArvAkR0ZhwbaT7d8WS0KI4kjLKqnUUH5SPTBIp4iyuBZgbg9ceSvKskYSPXHezb74m4prYKMBVN4lVM7CzM7E/U4mLs4umYTFoygdiy6ha4ucTCWUsd50YI5oJaxJBNbySRkgA8W52/t7YIhzinkmagsxkPlS42PIP/fXAmYrJPlcMpa6bNG7R6mI6gg9xfe+KqOsgps8lSaMGTw7M6qdVrarkcC9+54wJ/WX+ydUwaroQakQNI1LThG8Iq2pb2ClQo5/fbHkWWwUiyzVtNTFIwsu8LFODexPU7cf3wbmolkRFaQRKahXWVwbByBYAXuee/ce66tbNa2jYDxYolUmWzXuu/wBz2HYeuMygo7RNpWdCpSBIc5nUiKRmj8uyxJ+UFATcMbD5dsO4a2nnlaP/AJKN02cxou+k789rYxcoqJaZKKSG0LsHRyRYnYahfm3bDzKk/DxpDLHHHIsTGOU2DBxqvfcb8+nthlN+iam+VDTM5cunkcVAkeTdAqi7AgcKB13xis6ggLs0Uj6WI2dbW7fe49LX64aVNBmcEJq2dp0F3E+rzLybi3t8+2E9deYRzOPDikUrqdtWpgBvx126dsZcjcpW1sTJJy9GVzENFmOlhwiajq4AJN/nbHpjDK0S8vZF39Lk8fu+PM1YpXTLwUshOxGxP+cV2dJZbOzKQNB62tjfi8UejjT+NJhrShovGk0X0WYA7FgrC4PtbFWWS+Hl/isQH0AHy8gEi33wO8Bhpp2YWuNK23sPb5ffHdKZFyxC42Z9AttwdWNkWI9dDCSUgyLdAzESaQbbEm/79cbr4UrFrsq8ECaSRSi2iIWykXuCexJ+gxgTLolFvL+T1PP+Ccbb/wBP6lUzGqplKqGCuEI5G+49bkff0wZK0RfZs6GqmNoqqMpIdRB1A2Atz9cW09dBUMUhlDON+MUZlHUkhqddQve6jzLtub+2FdFVSQySLLNJ5jvCsA8pPQ2/m9PXEkmNY1nyyhzJxNKjawLGzWPffExl5M/moqmeCmRI4lkIAdbkkbHtiYRyjexth9QlRNOGlqxJAWZREXvqseem+obdcV5NLBHm7SMuiR/Ip8TZVtex9f8AFuMK5ql5SHMkSeGSFkVtJBU7arbXwrSraKsKPOGN2K72UsDcXLd1P1xLLJKmiMZJSaZvKqmgVJJGktFNpIZwGWI3uCL26/TCWWqdo62iM0YlWnaR/wCLtq8xsoI4tYjtfBdLmEdbkcqVUUjxRApILg6/6d+nTthbX0i0uW1VSkTAhPDAqJASF0cW6kE9Cd98LJ34j99F8EJqJYKoJBM7x6ChY+YWHmAHW3PFjzjpo62KtInooamV4god3GkC5sG6cg8eu5w9y6ihy6kiMYZ/IoaVzdrWA+noMC1Mk1TVVH4VhdJArKpAuAo6/M/TBnjpfs7hqxBmxZYXFKEjJnGlEBNyQeemxv8APC/OKF6OkgqJLh0jAcAEKpue2wvpt72xoWoqBpWkeSWIiTzEvbwyp9rDn53wH4gq3JQwxZbR2Lzv5BO4JtpHYE39wMQWNvbEULez5nUCSqr55qjzSs13uepsRv1x3BG2mMmQeXy2ta1jb54vzORGrpJKdNKEXuTu23J+WKQUQKTYaTdj3vbGvGjU5aOcwDK9P4JYxtdXCn+rj6AXxZU6xAIwF2tKQeb/AJb49q0EdQGVVAbSSFJsLL/m/wBcBtKszu0bjVoMYRjY3sSRb33+mNXEnZcSxcAJzH+XtsbWxpfhidlzilqInK+JGyMT6qT8rYzKzH8TEg3vpA2w1ocwXLIaWSbzRl9QF7FwtgR72/UYZK0ybPrlLmLPEisgZuAVkU6x3G+LZ5EHiM6xxsAPOSNxv19P74wtdmv/AB9ZC8c0k0ciEiZ+GAPQdenpscNRUPLGTO5uEWQBtg+19u/I4xKUaE+R+0ZuvzFairlM0btKrENpk09T73xMMswyamjmMkgdZJGJe8nJ5vwe+JjN/wAKxlCt2XUqU9VC7VUqpJG6Fizbt34uPkdr2OE06Q1NerhC8fgqo0m9m9T1IY8jth5nlBGj1CmF3EcIlidbkAEm/wAvQ9sJsvkpHnhSISGqZl0MpAHP5Sp72HHGJ54tfVEoKTbRqcmp6aINEBG8rOEmpnnuvQ3A4J7/ADHuwzbLqZcueMRXZ5AVLeY6mYX/AH74CyxHp6aV6wJDPA4eWQKrAICSbsOnPsTxthTN8c5bUNSRUaTySmYMUYBSwFyo3J/mt9MPjVRVlYqka2tnrYmURJCFA80jtt/aw+++MnmHxhS00oioImrJTcskIBCtuDewt6/LC3MhmWYw1DZ5mzLTLEzwwUgIWYk7eYgahcjf1GDKv4crKTLoxTQxx06wgzRxyFiTzc3G/fe9sdJpsDbFLV/xLmyyJSJBQxSSCXw1Gpu1x3433x7XUWYy0lTXTyQoqE6tMbLdttwL8m9zcX+uGMGRXpPxyykmMFmp3i0XPB6g2447YW5w9TRUQgqYNCoA9ip1FTwDvt+XrvhafsCu+jIZjVvHVeNGihHawUDyg8DnptimYySw+Isha0gFl5AHJJ64k6+KVVywKNbTfY7X/vi0LMkRKOwJIFgfS9/1xojo0JI5qoX/ABJjj1FQovccD1wNAqvMddlIY2Y7C4sPlvgtYHeoEZlZiBa9/pfA8ZVaUFlOoyMV343v/bFYsnIMj8tRS3YXsLnvgfOKgQtRqVvpaS4txxuPTHbSp48BO4VyDv6jHlarzVkcRKHx3EJvvY3Bv7bDDxdNiVZoKeq/CUSLUyyvJ4MaBiql1JGwI434Nun0xp8ur6I5eq1QaWsSOxAjYaQNgL9x1Nudt7Wxh66cpW1LRqNPi6gBv02w5o82enjkLEMrABoORYb7HpYn9MZbak7M/FxbNK0bszzCpeJpW1MskYLDYc3tbm2w6YmMt8Q50a2rSoCsutfykXFhsLb4mFUsT7Qfl/Zpc0lqqmCVZZR4KU4EToukDVe1x2tftxjOwQSU1YoWLZZBplsbW4udyOcM5GnekkhqJoo5HVQTp0swUsQx62NrdzYcYQZhmQpmXQyyrGQUIJsGHT1wJPaNGGTWjV/Fy1OZ/EX/ALfy+obRJaWqK3YRgb2I+m3cqMaXLcupqRvwlDBTQQqCrfwx4lxazFhY3PO/phF8GUECUrT5lBUNmVazSyysCAvmNgN/5efc+mNFVyiAo1Mw8MMoYhvMQdj++hvijWrGsV5rNSrVQ5VK5jjasMsrTN5fDsGsD0BLWt6Y8maoq5op4KueHL5hfw9VyAbm4BBuNuBfCGmhOafEOYLFKzrTqqL4y69QQi4YXvyD16e2LM/zt/h6daCOnpnriPEjbWX8BbG97i9uwPF9ja2J1bs62aKKuyjLpCKupVni0s9RI5PmtttvvvjFfG3xNlmbzrT5aZWcXLyEaRIPQc7HvjJ1+ZVdbXieoN43chW49zYfv3xzJVIiFvLpA/MBfe3/AFiqWtnXs9mAcgoouXJvc9wMWVLGOMOpG5/t/vFUO9rEcWuMWzlS0aO4Cqbkjrjl3Q7ZxE1qgcabm31xS5VaZFkuFWX81rixP+8W7DMpFb8pQNb3sflzihjeknNmOliQfTvi8YkmU1EkSiIqN7gk8dd/1+2DZadpKhngUs6ESi24FhY/fTgWbTojZg5VLawLA2tvY/XB9TPActPhzaGMRGnftcj26fM4lKbi1SFcmmqQRFTwrHToSdJjUsV5JtbY/LBixMSYNRcSEG7mwUE3vcjbnkYCy6sp/wDipg4vItkRb8dfnzbf0xEcu3jGV1Y+ViTqYcWtt0thZJp2SlL7M4Sd4pp41a4V7De4FttvpiYVs8qOwBC79cTEXC3Zvjig0nR9E+Kapzl9NM5hhMryXVlBNhbra44/TGPoJWrviGlBRSInRyrkEEgiw9d8aL42rYl/BQiPw2jW8obca2APHPFu3PXCr4foIvxYmBBULqbU4Xc8D7DBS3ZnTikbmb8RlrPSUwnmWMFiChu269/zW32HN+xxRmOaJCHqDl48KKH8oIYRMLgEXHdhfa23WxwpDIjNGXdW8M2AlKBPkOSbD2vgX4hqpRTQ0UyWeRgVu3/4wBbtfc9edsC30gJtsKyvMv8AissqKmciOoiRpiQ4UzF+AfqN+nGPn2c509bWVFc5tLMS8gHQ3sAPYWGLfiypCGnpFeQ3TxZdTXvc7bfvnGckqyiACzAEkO3XF8caRS2MknqamRQFtGGAN9rk2vgmuqYYKDw1W7P063uDf6j6YVU1epqkMYOhEufex/ziRn8bUKs58o87W6fs4Z9hivY/y9nljR32LAMffEqdZlC3PXcWxZBPEiAae4A/fbAlZWqrSSImpVGxUdB1xP2M2GMpEo2BtCLH+o2wK5AuEJUSRFNPqAP73wEa4yVjAGw0C9hsbAbYumjeoiVIP/uLlkGry8C4H0xoUiclRczExoQ9w8ZFrckbjHURJjUMVMLNY32I2/6wvgaURwXOlgb8/l/dxgj+MBNGhGxJ9rena2F9g9D/AODqdWoamaWzRRTKsikeY+U3APQ/pvxbBU1MamZjSQyiMEkbF2Ud+ONjgj4TNIMudZDok8dzJIDb8xsLn/GHEUMX4GGeJ5pZI3OqOxBALHYEDa9iSSNtuL4lNPdmaUrkzB1sYjqpY3AurW336DEx7mpU5lUFdKKWuFtwLDb0xMLTPTh4oN+IMznqZpqeSOPWJLakN+CeO9xbHWQsjVLB3aIBTYMNVyNgvpffGejqSrF3W7t1JN1sf39cNsumVkd3cHSgN353bj1wWtUQ48YGta9LXq0KRvHNZnJYEC44P0Nx0wrqq2GfMp6lixaMhETwyFTVcMTa1t7YCkrpHT8SjIVB1ayfNuLdd8exUlSMpjqJBqirWGmQc3VgLenbjqMIok6VWYz4hm8bPKpRYB5ALBriw53wBMjPCjOehuO377Y4zSQivqgfzGRm9hfjFE8x0ABrXuR2ONSRRJUEmpWZmVQBc2uABfm2Osjmf8U4a38SNlNvcb/XbCoy6wAQosNvTGn+H4HRI1dArsSxPW3S/wC+mOekFO2aCCnYAggFrAm/TvhPnKmMFVsqFtBKjoDf9MPyhWJ2vcLciw5GM1ns7kxQRi5vc79eo9rDE4gk3ZRk8Blm1vfzEkb+tzhuymKrjvfSykja1/3fC3KWkjbwntdC247fv9cF1FWwqKUyNe8huP0w9/YElotrJkjdQgUPe7m1ib9/pgiGdUqoRJ5kmTS1wNrdfvgXNFTSsyKdSEhweovtbv0x1W2WGlkCgnULj5f94LvRM0uQ0jSxaZbLGsrHggAgLt5dza4PphpBROcmSrXxWdNAPhupQ9bkcg3It3ue2EK1ng0koYkLqBBL2QA33IG9+bfPFRrJEQAK2oHdtwSb/mB6A4k93Znk/sDZhNHLmNS5jEYL7INwuJgOeoMk0kjcs5v77DEwh6UPFANVG0c5Xc2sAbW6Ww2yeneoWsMZFl0pccp1+++FoL1de4KKGj3Kgcc9v1xoPhulaKOZjIsgeS9iCCpttb64eH7M+af8deyitikDrBHb+Naw1G/tYYLknkRo1mMZiQnwyq/v7YHjjhmqpJGnLxK2lRsQD+/bnFqoSupSCg/MGP0+eFbV6Ft0jDZ1SyjMJwqeXWWUj+k3NsJ5GGnRuADxjZfEoanaGcWZVBDbbWI2xkJLSCSQLbe/tfF4O0OncdF2V07T1akAFY/O1+LDH0DJ6ACFZ5ABddgefQ+25PzGM/8AC+WWCzVQIVyGEf8AUOl/T/WNK8zO7Rm+4079zcn9cJNjdIOqKbw1EQNmICgHfV+xbGW+IITBURfwyAAASTcXt9xz9DjT1soMS+KwLXuCL77c4UZmUmoTH4KPOnmXU1gwuSR9z9MOq6Ebp0II3FLUcmxuVG9yDwcX00lJUzL+JYKUAKHs1wOOvOAs2LUximpnYbWIcjUh229OcKvxDjz+KdXXf16Y7j7GvdGmqqmCridSjRNbUFYC4I2/sN8DvVeNQrcjVHYj5f8AZwB44S+rQbpub879MeU8peKROhB6dcFE2qH9FVLVRiIjxBoAKnYNbcfe/wBcGXknClCgBHlTXwO2+M7R1OiWI30307+xw7paUq6yNJIqkEjT1PbBa9kpIEYjU4QlgHbfvviYqEo1yjVe0jfriYzM3x6Q7o6mnqoFeNdn8q3W5U+mCVmNNSvG9g0hIBNhYdcY7LJVyyTRVtaOVQ62a+k8fv2wdVZmsem7EJIStmsSOxw/EyfHFrs0NFppaUMP4g2lKlbC97At044/Yx3HVgg647E2IsNgL74GStllVV1lQYljBWw1C3B7b/Xrj2SlqY4hMrBkUlSoIJuLdP78fTC0Ue3TOcxpFrqWWBFC3WwZt+txf2wlyX4Zlqf49XGYUXcRk2Ddr+mGWqSWQa5VsLMwDghduP39ucNaeWWYLNISI+kYW5O3PYYeOgxjR7SUa07h1XXqIVSf1t/b0GBatJo542kvYvuRvYcXPzthik7qv8O8YAGpm6i3YfbA9RWUkn/hdHJX+ZiFPX35B3/tgtILVlGZzEU8bqAN7F2BHm3+XywmqC6lJTq0vYgnYfQ4dU06ygyJLGwI8NrHbi9z+gGKJaNF1JE8bhkLOtwCu99SgnfjcDfFMelQs4t7Rl81p2raxRrCkRA83BPf9PphZWwJBCpjFyFAYnqev9sPa4CnqBK0TOFGlmvYi99x3GAc6Fo47KAr7hiNvW2OknYIu0J1kJKcEqLb4YUcnmBuum55PphadKO2jex2OCahvEsIoraWLbC9geht74KZzVh1JF+IVI72BfTq6j/PONKucVCEUseXF0A0swiA1X43sP6e+9sZvJA0lREwK+GkgZmYWAPb54c53R02d1zV1NMsMcj6JBa/iOOSOBvcHBlT1ZFtKVM4rodc7PFGwZmJeN00GM9sTBa5dPrZHi8UpZQyqT0+v1xMR1/RojJV2ZTO62CurGko4pEiY6ir6b6ju35QBbtt04HABWVr+be3Rt+MVkFT1GO4kaRrKhc9hiukKbP4dzBZqR/FgkeUMFTw7kP3272H3wbXy1BmMNwr+GXdFbYbiwPzP27YW5bIlLQ+PTlf4e6LtcbEX36m/wAseSVMWgTeKWklYJttt16+98RfZStWFRlVhCSX0bE6P5iSP94Jp6kwRU4YPoVruA1yBY3HvwfkMJZKkyThw7KqjzWPPpgkTpTxQRxRtuWcgH+Yi1z9cLTBFew+oarAkd2CRLLp8ptudwPcADC6SNJmM8agaTfS72HN+PX9cVTTRPLKHmkRQoY23HHX5gYFFc80BEqqok3YBd+n+MUj0B1YdHVCON41plAtdTp3++LqdpI9LxLGXvc8AHcHc/Xb3wHQVgNQoMbsVsSrdTbjBH4zTIDGmrQAFDgKSDwLW6YdOhbbVhs9R/8AIkpamESDV5QU8pv0uPngL4jpIaekaKMhYEGpUA3jb/e4wZJNDIkM8aABiUdYwRoPTboDf9cC5vVGaCfWi6CApfb1/wBH5YVTd0M0krMhHEz32sFBJ+WGEESI6yFgBJ/4yemw3/fbHdBJSxtL4kjaj5Aui9xfHldTy02qilNzGPEjZTdbH1/e+HSQtj/I3pnheGUfx9R1tey6twLge4Prf0w6raDLqGHx4arwqqQqrrTQACYEb6dyNiebf7yeSVQkqHE6RvdN4yxUyEf0kdevyxr6jPabwmp0polpdSyx0uizKLW83dhxfr2GGrZnyJ9jtVoJmdqqWphkv+WEA2HY3P6YmM8a4ay4itGwBVWJFtt8TCt70TqtUeVOQ5dVnW0CBw19tife2xwNUZHFQQz1UchVUjbWFKjVtsDYbi9tsPpY1KnU69tpPN9sL82WnjopFmbY7XLEkDk8ntiVo9N40ZzJKGbMNMso0U+ski9i9jwO/X74Mr6enDFnYJpBCL04/wB49kzGOGGOOGLw49GwJuQoFrXwFXzvKY0kZAxAYKO3TAVtiSeqRU0cTU90sSsm4It/s9rY7jjlESvKAg1XLSEAAbYlKUSZQ8nkQhiptv6f57YPSmacRVNQ3iNKzaFbcICfsePrhqEtiyOHxhJIiTOgQa2uBbm37OAooHNKyamB1WI4w8aJkWSajGtmjvIgax/MLN73A2wIbtK40aWYAstrW9ffBR000hdFAxYWc+Km1hxa/XBNW8xjuFZNWzBjcAg9/Y4LoqdZ0qZNVpY1BAUX1XIGn73+WDEKzB4I4pH0jzIBdiALbdxuNsF9hjuIrpqhTA2qaRAfMG0EAcjfoeoxWM5aKNqaRZXGq5jVwquANt7e5wS8StaSkjDKL3vwve/76YFrMuqajXJRUcjLbV5U6C2w9r84PG2JyVUz2atohPPoggYSixvSjyXI/LYi21j6b4cUEmXPLHHoWpMSt4pdmVOSfzW1A87Ab2233xnsry2rknu6MgG+mSy3t79OMamlySWj1S1y0bzodYWMWG38pK7X53sbfcdHsWajWi+PKqOfOqORIBFGkY1yLCSGbcFWW59uSdr+mOs1ydBVpHl1VJN48upYPzFL/wAoPUXGw2PTfnDKiZjUOodI4yLhWUXsBcMCL7bWsceVNCsVaxFQWdWGtpFJVjyLad9u30tikq7RKD9SE8ClogIvCnC+W6yja3cA4mHVZBk1TVzVIeuh8Zi5WJltck3+Xbr39Zjkmc5bCaiXLqdgsEE1S1yA8p0KBbYhVN/r6YyPxNVCXwIbJH5iSsYAtfoTz064b19RFS04k23YBFUWufU/vjGOrnaZWmZtHW7nc+tv3xjLBW9noZJapBqVNP8AhTIRp0He45Hb74UmoLVBm1EszeU2vY+2GNBTpURI4RggJACnkdwe+2OZ6AUusRK6SREsurkjjb5nDqkyTTaDZISIafx412VnNjyTuLnDbKKMilkqDCWpwDHdjcBrd77HnGapKuQw+C7K9j5C5uFJ5+XT54eZPmCNlNfTksoddVrXOw5+uBktLQ+KnPYVXRxrl7pCI2bw9TOGUEE2uD1tfr6DvjMioQHxJ9ViAnla1u+NDUVtO4EbCIAWCEpt0tb6ffGerWV6uYJYKdwttvlhcMrdDZ40rOaasWhqzLGWKsdrqbEC1uuPKnPal2LGykEMdFgGHbbpi3LVhWobxYw0QDXUcWIIufnbFOZ5XFFAHp5GKkC6n1GxGKSqyClSOYKuacyLC8iPIoBFzuL87c/9Ye5DX0lPWxHLxqmI5KlQp627DkG9z1vjJCX/AMa20uDYnjrh3kVLS1cc7STPDNE6NF5wBe99z8unbDJ0LKCkOFghp6qZ8rp4miYMW1sDd+qtcXW3PUcd8MWnXyRR1KmVlAKlRuLbnnk37YEzCsX8O1msSgBBG7dSfa2KqeWnlRZYyGmjUJIxUmw+u/JwtpysmopINpa4TM8j/wASO+oNbUTuLix9jvg+ozCCOSmdiQ5A3CMHF+AbHrcb78YopoaZJ1tGzIXOnQLcb9eNupGOlpImmdgwKA2BB25v5u/H7vikW0iUmuVhipT1CifVDqfktcE2J53xMJXp4Sxjnjc+GbK1tmHpa+JgXIbjEvmy+Oopis0TMiOCul7Em3Ujf9MC1eUR1Q1PCG0mxYWCt199rWw0dwFJSNlFwSrE7Anf5dNuMcyx3p5HkjYggaRxqN+D2/1jPxf9npWmLlpJ6SJxAYkVrqwCkm3JttYA+mF2cUzLCHULIFvqIUqTt6/sYfxhREJnYNIRwrXC9NgObbYvMZqJFEcckt7tr1agVUbjfgD5++OV2K+NGBqZBHJH4sCoRuw/lI6bXtfcY8yuSoNVGlPE0rqpFlG5B6n6/pjeVGXQy0tmpY5NA16GsCl97m22KnlloqKRqSm8GUgWZYh5xvsNxYbD3th+V6IR1tMzX4aqkiQCneWQFrMOAAOd+N/r0vhZmMVXEFqJ4XiV9lL9bWGNbDJWIVndJAWN2tIQWJ9B2432wLX0cNQ3izTSNKzWKqbBCe2373wsHQ85KXTMvHUB4FhRgDK3mJI2I3Htgo0tXLoiWKQ2iudCk777fT9MaKOhp6dI28KFwAVWUcni9u57/wC8HCOojqU/BRw3UanLg/lHUA7A+/bDctgljajaMVRZRLUhx4DrG4DRu35rX6Dr726YPNKcuoisfhsy3OiQbsT02+WNLpVmImKEp5o1uLKB32vv2H+sKq5FmAYQu4BvpLnSW9j7/PDXY3GkcZQYKyWRpTCXiKkiZmXci53XntvhwtNS0+ox0VB4Tm7eFIwP3O2+E1HGRHJIsaoCSLjfUQBc/cYZRMSpUBiNgdIJIBYgnCKX2om4KgWGe4rXk1PGYymmxGkg/Xpx74YZfVyzUYadQTIFszkAlfbk/TCLK6qGnqdRRmjNxpckMOnB53we04fwldYg/ms1rb3uCO9zijZH4/SHKp4g1xy6AQDbRq6fbEwFrdQPFKrcahewvfriYHy1qhHFoIpzqppNW95Fvfrzjiq/8jDoAwt8hiYmEZsh0yXKRuUJU6k3G3Q4Z1zMuTxFWIPiWuD0vxiYmHx9ifkeIGjFqIFiSfCTnB2ZKoy2jlCgSBGAe24sTbfExMI+zPHxFlfslNba8pB9cLI5HkhPiOzWlsNRvYeIuJiYBfF4h1B+SpHQQNYdt2xxRyOaPL7uxssVrnud8TEwV0aV6DM6RRUTWUC+ljYcm/PvgTMySILn8yXPqdZ3xMTBiCfYMotFCo/KBIQOm7C+Gfwqf/qn/wDI/qcTEwkf8iI5PA0+ZUtPOsxmp4pCOC6A2+uMNnkMSVlOqRoqh12CgDpiYmNMyUOgykRJIz4iq9jtqF7YmJiYUL7P/9k="/>
          <p:cNvSpPr>
            <a:spLocks noChangeAspect="1" noChangeArrowheads="1"/>
          </p:cNvSpPr>
          <p:nvPr/>
        </p:nvSpPr>
        <p:spPr bwMode="auto">
          <a:xfrm>
            <a:off x="155575" y="-677863"/>
            <a:ext cx="895350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g;base64,/9j/4AAQSkZJRgABAQAAAQABAAD/2wBDAAkGBwgHBgkIBwgKCgkLDRYPDQwMDRsUFRAWIB0iIiAdHx8kKDQsJCYxJx8fLT0tMTU3Ojo6Iys/RD84QzQ5Ojf/2wBDAQoKCg0MDRoPDxo3JR8lNzc3Nzc3Nzc3Nzc3Nzc3Nzc3Nzc3Nzc3Nzc3Nzc3Nzc3Nzc3Nzc3Nzc3Nzc3Nzc3Nzf/wAARCADSAIUDASIAAhEBAxEB/8QAGwAAAgMBAQEAAAAAAAAAAAAABAUAAwYCAQf/xAA8EAACAQIFAgQEBAYCAQMFAAABAgMEEQAFEiExQVETImFxBoGRoRQysfAjQlLB0eEV8TMHFiQlNENyg//EABkBAAMBAQEAAAAAAAAAAAAAAAECAwQABf/EACYRAAICAgICAgICAwAAAAAAAAABAhEDIRIxMkETIgRhI1EzcYH/2gAMAwEAAhEDEQA/APpuW/hJ81qZon8sCrTwkk8/ma32+mLc4mjSiVpWESeOFZ5BbSO/p7jC94DBT0rDTBWVJaZ2H5mZiDp7nm3OL5EzSdbwR6EZbNHU2KADsOQTvcHGKckrgkJJ+kWCrCxQRzFDExuWRdQFrEar8X26/wClsWY655YXUQMXvKdd12309hfbr3x0Iqg5NaEq9RKG8yuV1f1dhz22wmpvxFRrMrx/w2Ls5tewFrgdfb1xlyObJSk1RrMr1xVDxSuZFUk+I54B/lv7W5+WO6nKo3rImQN4ce7ljcKOgA7k8+l++FUeY0kcuqSGaSqIVVgDagW7g9rWPoOmGcrT1tJOlKSqDylzcajfe23X/GNWBrhsommgNql4kkqqgqoYG1hqcEnoOLXFr9rYXR1plgakqJCskgDR7gEOdhY+lt/8HBmdZfXrCoEsOiO8gfT5wQOLDm/bfGXq9UFQ8U04SVWJ6EX9DjJmlPkQySkhF8SzNJXUWsuXDMDqJ9RhWjqtXBTrcBBpO/p/3hh8QTRCuhdnBKRl2Ci/c7evH1wqpb+IJJQ15GOtQd1B6DtvvjZ+Mn8aN2JViQbJC8zqISplsXVSedz/AGviymVkgdmGpWgGmxvawUcfMffHFQqwtNKmrxl8ygbDVfj25xbDKki6omJSUMwuOFLKQLdODjbHo5vY3pWaOtiZeI54jcf/AKD/ABj6pk1UarL4nkBEoUBwRY6sfImnvNIQNNpFA83bb+x+px9ZyUP+EhkKxMrRqVkXki3Ud8CXoR9kWrArvAkR0ZhwbaT7d8WS0KI4kjLKqnUUH5SPTBIp4iyuBZgbg9ceSvKskYSPXHezb74m4prYKMBVN4lVM7CzM7E/U4mLs4umYTFoygdiy6ha4ucTCWUsd50YI5oJaxJBNbySRkgA8W52/t7YIhzinkmagsxkPlS42PIP/fXAmYrJPlcMpa6bNG7R6mI6gg9xfe+KqOsgps8lSaMGTw7M6qdVrarkcC9+54wJ/WX+ydUwaroQakQNI1LThG8Iq2pb2ClQo5/fbHkWWwUiyzVtNTFIwsu8LFODexPU7cf3wbmolkRFaQRKahXWVwbByBYAXuee/ce66tbNa2jYDxYolUmWzXuu/wBz2HYeuMygo7RNpWdCpSBIc5nUiKRmj8uyxJ+UFATcMbD5dsO4a2nnlaP/AJKN02cxou+k789rYxcoqJaZKKSG0LsHRyRYnYahfm3bDzKk/DxpDLHHHIsTGOU2DBxqvfcb8+nthlN+iam+VDTM5cunkcVAkeTdAqi7AgcKB13xis6ggLs0Uj6WI2dbW7fe49LX64aVNBmcEJq2dp0F3E+rzLybi3t8+2E9deYRzOPDikUrqdtWpgBvx126dsZcjcpW1sTJJy9GVzENFmOlhwiajq4AJN/nbHpjDK0S8vZF39Lk8fu+PM1YpXTLwUshOxGxP+cV2dJZbOzKQNB62tjfi8UejjT+NJhrShovGk0X0WYA7FgrC4PtbFWWS+Hl/isQH0AHy8gEi33wO8Bhpp2YWuNK23sPb5ffHdKZFyxC42Z9AttwdWNkWI9dDCSUgyLdAzESaQbbEm/79cbr4UrFrsq8ECaSRSi2iIWykXuCexJ+gxgTLolFvL+T1PP+Ccbb/wBP6lUzGqplKqGCuEI5G+49bkff0wZK0RfZs6GqmNoqqMpIdRB1A2Atz9cW09dBUMUhlDON+MUZlHUkhqddQve6jzLtub+2FdFVSQySLLNJ5jvCsA8pPQ2/m9PXEkmNY1nyyhzJxNKjawLGzWPffExl5M/moqmeCmRI4lkIAdbkkbHtiYRyjexth9QlRNOGlqxJAWZREXvqseem+obdcV5NLBHm7SMuiR/Ip8TZVtex9f8AFuMK5ql5SHMkSeGSFkVtJBU7arbXwrSraKsKPOGN2K72UsDcXLd1P1xLLJKmiMZJSaZvKqmgVJJGktFNpIZwGWI3uCL26/TCWWqdo62iM0YlWnaR/wCLtq8xsoI4tYjtfBdLmEdbkcqVUUjxRApILg6/6d+nTthbX0i0uW1VSkTAhPDAqJASF0cW6kE9Cd98LJ34j99F8EJqJYKoJBM7x6ChY+YWHmAHW3PFjzjpo62KtInooamV4god3GkC5sG6cg8eu5w9y6ihy6kiMYZ/IoaVzdrWA+noMC1Mk1TVVH4VhdJArKpAuAo6/M/TBnjpfs7hqxBmxZYXFKEjJnGlEBNyQeemxv8APC/OKF6OkgqJLh0jAcAEKpue2wvpt72xoWoqBpWkeSWIiTzEvbwyp9rDn53wH4gq3JQwxZbR2Lzv5BO4JtpHYE39wMQWNvbEULez5nUCSqr55qjzSs13uepsRv1x3BG2mMmQeXy2ta1jb54vzORGrpJKdNKEXuTu23J+WKQUQKTYaTdj3vbGvGjU5aOcwDK9P4JYxtdXCn+rj6AXxZU6xAIwF2tKQeb/AJb49q0EdQGVVAbSSFJsLL/m/wBcBtKszu0bjVoMYRjY3sSRb33+mNXEnZcSxcAJzH+XtsbWxpfhidlzilqInK+JGyMT6qT8rYzKzH8TEg3vpA2w1ocwXLIaWSbzRl9QF7FwtgR72/UYZK0ybPrlLmLPEisgZuAVkU6x3G+LZ5EHiM6xxsAPOSNxv19P74wtdmv/AB9ZC8c0k0ciEiZ+GAPQdenpscNRUPLGTO5uEWQBtg+19u/I4xKUaE+R+0ZuvzFairlM0btKrENpk09T73xMMswyamjmMkgdZJGJe8nJ5vwe+JjN/wAKxlCt2XUqU9VC7VUqpJG6Fizbt34uPkdr2OE06Q1NerhC8fgqo0m9m9T1IY8jth5nlBGj1CmF3EcIlidbkAEm/wAvQ9sJsvkpHnhSISGqZl0MpAHP5Sp72HHGJ54tfVEoKTbRqcmp6aINEBG8rOEmpnnuvQ3A4J7/ADHuwzbLqZcueMRXZ5AVLeY6mYX/AH74CyxHp6aV6wJDPA4eWQKrAICSbsOnPsTxthTN8c5bUNSRUaTySmYMUYBSwFyo3J/mt9MPjVRVlYqka2tnrYmURJCFA80jtt/aw+++MnmHxhS00oioImrJTcskIBCtuDewt6/LC3MhmWYw1DZ5mzLTLEzwwUgIWYk7eYgahcjf1GDKv4crKTLoxTQxx06wgzRxyFiTzc3G/fe9sdJpsDbFLV/xLmyyJSJBQxSSCXw1Gpu1x3433x7XUWYy0lTXTyQoqE6tMbLdttwL8m9zcX+uGMGRXpPxyykmMFmp3i0XPB6g2447YW5w9TRUQgqYNCoA9ip1FTwDvt+XrvhafsCu+jIZjVvHVeNGihHawUDyg8DnptimYySw+Isha0gFl5AHJJ64k6+KVVywKNbTfY7X/vi0LMkRKOwJIFgfS9/1xojo0JI5qoX/ABJjj1FQovccD1wNAqvMddlIY2Y7C4sPlvgtYHeoEZlZiBa9/pfA8ZVaUFlOoyMV343v/bFYsnIMj8tRS3YXsLnvgfOKgQtRqVvpaS4txxuPTHbSp48BO4VyDv6jHlarzVkcRKHx3EJvvY3Bv7bDDxdNiVZoKeq/CUSLUyyvJ4MaBiql1JGwI434Nun0xp8ur6I5eq1QaWsSOxAjYaQNgL9x1Nudt7Wxh66cpW1LRqNPi6gBv02w5o82enjkLEMrABoORYb7HpYn9MZbak7M/FxbNK0bszzCpeJpW1MskYLDYc3tbm2w6YmMt8Q50a2rSoCsutfykXFhsLb4mFUsT7Qfl/Zpc0lqqmCVZZR4KU4EToukDVe1x2tftxjOwQSU1YoWLZZBplsbW4udyOcM5GnekkhqJoo5HVQTp0swUsQx62NrdzYcYQZhmQpmXQyyrGQUIJsGHT1wJPaNGGTWjV/Fy1OZ/EX/ALfy+obRJaWqK3YRgb2I+m3cqMaXLcupqRvwlDBTQQqCrfwx4lxazFhY3PO/phF8GUECUrT5lBUNmVazSyysCAvmNgN/5efc+mNFVyiAo1Mw8MMoYhvMQdj++hvijWrGsV5rNSrVQ5VK5jjasMsrTN5fDsGsD0BLWt6Y8maoq5op4KueHL5hfw9VyAbm4BBuNuBfCGmhOafEOYLFKzrTqqL4y69QQi4YXvyD16e2LM/zt/h6daCOnpnriPEjbWX8BbG97i9uwPF9ja2J1bs62aKKuyjLpCKupVni0s9RI5PmtttvvvjFfG3xNlmbzrT5aZWcXLyEaRIPQc7HvjJ1+ZVdbXieoN43chW49zYfv3xzJVIiFvLpA/MBfe3/AFiqWtnXs9mAcgoouXJvc9wMWVLGOMOpG5/t/vFUO9rEcWuMWzlS0aO4Cqbkjrjl3Q7ZxE1qgcabm31xS5VaZFkuFWX81rixP+8W7DMpFb8pQNb3sflzihjeknNmOliQfTvi8YkmU1EkSiIqN7gk8dd/1+2DZadpKhngUs6ESi24FhY/fTgWbTojZg5VLawLA2tvY/XB9TPActPhzaGMRGnftcj26fM4lKbi1SFcmmqQRFTwrHToSdJjUsV5JtbY/LBixMSYNRcSEG7mwUE3vcjbnkYCy6sp/wDipg4vItkRb8dfnzbf0xEcu3jGV1Y+ViTqYcWtt0thZJp2SlL7M4Sd4pp41a4V7De4FttvpiYVs8qOwBC79cTEXC3Zvjig0nR9E+Kapzl9NM5hhMryXVlBNhbra44/TGPoJWrviGlBRSInRyrkEEgiw9d8aL42rYl/BQiPw2jW8obca2APHPFu3PXCr4foIvxYmBBULqbU4Xc8D7DBS3ZnTikbmb8RlrPSUwnmWMFiChu269/zW32HN+xxRmOaJCHqDl48KKH8oIYRMLgEXHdhfa23WxwpDIjNGXdW8M2AlKBPkOSbD2vgX4hqpRTQ0UyWeRgVu3/4wBbtfc9edsC30gJtsKyvMv8AissqKmciOoiRpiQ4UzF+AfqN+nGPn2c509bWVFc5tLMS8gHQ3sAPYWGLfiypCGnpFeQ3TxZdTXvc7bfvnGckqyiACzAEkO3XF8caRS2MknqamRQFtGGAN9rk2vgmuqYYKDw1W7P063uDf6j6YVU1epqkMYOhEufex/ziRn8bUKs58o87W6fs4Z9hivY/y9nljR32LAMffEqdZlC3PXcWxZBPEiAae4A/fbAlZWqrSSImpVGxUdB1xP2M2GMpEo2BtCLH+o2wK5AuEJUSRFNPqAP73wEa4yVjAGw0C9hsbAbYumjeoiVIP/uLlkGry8C4H0xoUiclRczExoQ9w8ZFrckbjHURJjUMVMLNY32I2/6wvgaURwXOlgb8/l/dxgj+MBNGhGxJ9rena2F9g9D/AODqdWoamaWzRRTKsikeY+U3APQ/pvxbBU1MamZjSQyiMEkbF2Ud+ONjgj4TNIMudZDok8dzJIDb8xsLn/GHEUMX4GGeJ5pZI3OqOxBALHYEDa9iSSNtuL4lNPdmaUrkzB1sYjqpY3AurW336DEx7mpU5lUFdKKWuFtwLDb0xMLTPTh4oN+IMznqZpqeSOPWJLakN+CeO9xbHWQsjVLB3aIBTYMNVyNgvpffGejqSrF3W7t1JN1sf39cNsumVkd3cHSgN353bj1wWtUQ48YGta9LXq0KRvHNZnJYEC44P0Nx0wrqq2GfMp6lixaMhETwyFTVcMTa1t7YCkrpHT8SjIVB1ayfNuLdd8exUlSMpjqJBqirWGmQc3VgLenbjqMIok6VWYz4hm8bPKpRYB5ALBriw53wBMjPCjOehuO377Y4zSQivqgfzGRm9hfjFE8x0ABrXuR2ONSRRJUEmpWZmVQBc2uABfm2Osjmf8U4a38SNlNvcb/XbCoy6wAQosNvTGn+H4HRI1dArsSxPW3S/wC+mOekFO2aCCnYAggFrAm/TvhPnKmMFVsqFtBKjoDf9MPyhWJ2vcLciw5GM1ns7kxQRi5vc79eo9rDE4gk3ZRk8Blm1vfzEkb+tzhuymKrjvfSykja1/3fC3KWkjbwntdC247fv9cF1FWwqKUyNe8huP0w9/YElotrJkjdQgUPe7m1ib9/pgiGdUqoRJ5kmTS1wNrdfvgXNFTSsyKdSEhweovtbv0x1W2WGlkCgnULj5f94LvRM0uQ0jSxaZbLGsrHggAgLt5dza4PphpBROcmSrXxWdNAPhupQ9bkcg3It3ue2EK1ng0koYkLqBBL2QA33IG9+bfPFRrJEQAK2oHdtwSb/mB6A4k93Znk/sDZhNHLmNS5jEYL7INwuJgOeoMk0kjcs5v77DEwh6UPFANVG0c5Xc2sAbW6Ww2yeneoWsMZFl0pccp1+++FoL1de4KKGj3Kgcc9v1xoPhulaKOZjIsgeS9iCCpttb64eH7M+af8deyitikDrBHb+Naw1G/tYYLknkRo1mMZiQnwyq/v7YHjjhmqpJGnLxK2lRsQD+/bnFqoSupSCg/MGP0+eFbV6Ft0jDZ1SyjMJwqeXWWUj+k3NsJ5GGnRuADxjZfEoanaGcWZVBDbbWI2xkJLSCSQLbe/tfF4O0OncdF2V07T1akAFY/O1+LDH0DJ6ACFZ5ABddgefQ+25PzGM/8AC+WWCzVQIVyGEf8AUOl/T/WNK8zO7Rm+4079zcn9cJNjdIOqKbw1EQNmICgHfV+xbGW+IITBURfwyAAASTcXt9xz9DjT1soMS+KwLXuCL77c4UZmUmoTH4KPOnmXU1gwuSR9z9MOq6Ebp0II3FLUcmxuVG9yDwcX00lJUzL+JYKUAKHs1wOOvOAs2LUximpnYbWIcjUh229OcKvxDjz+KdXXf16Y7j7GvdGmqqmCridSjRNbUFYC4I2/sN8DvVeNQrcjVHYj5f8AZwB44S+rQbpub879MeU8peKROhB6dcFE2qH9FVLVRiIjxBoAKnYNbcfe/wBcGXknClCgBHlTXwO2+M7R1OiWI30307+xw7paUq6yNJIqkEjT1PbBa9kpIEYjU4QlgHbfvviYqEo1yjVe0jfriYzM3x6Q7o6mnqoFeNdn8q3W5U+mCVmNNSvG9g0hIBNhYdcY7LJVyyTRVtaOVQ62a+k8fv2wdVZmsem7EJIStmsSOxw/EyfHFrs0NFppaUMP4g2lKlbC97At044/Yx3HVgg647E2IsNgL74GStllVV1lQYljBWw1C3B7b/Xrj2SlqY4hMrBkUlSoIJuLdP78fTC0Ue3TOcxpFrqWWBFC3WwZt+txf2wlyX4Zlqf49XGYUXcRk2Ddr+mGWqSWQa5VsLMwDghduP39ucNaeWWYLNISI+kYW5O3PYYeOgxjR7SUa07h1XXqIVSf1t/b0GBatJo542kvYvuRvYcXPzthik7qv8O8YAGpm6i3YfbA9RWUkn/hdHJX+ZiFPX35B3/tgtILVlGZzEU8bqAN7F2BHm3+XywmqC6lJTq0vYgnYfQ4dU06ygyJLGwI8NrHbi9z+gGKJaNF1JE8bhkLOtwCu99SgnfjcDfFMelQs4t7Rl81p2raxRrCkRA83BPf9PphZWwJBCpjFyFAYnqev9sPa4CnqBK0TOFGlmvYi99x3GAc6Fo47KAr7hiNvW2OknYIu0J1kJKcEqLb4YUcnmBuum55PphadKO2jex2OCahvEsIoraWLbC9geht74KZzVh1JF+IVI72BfTq6j/PONKucVCEUseXF0A0swiA1X43sP6e+9sZvJA0lREwK+GkgZmYWAPb54c53R02d1zV1NMsMcj6JBa/iOOSOBvcHBlT1ZFtKVM4rodc7PFGwZmJeN00GM9sTBa5dPrZHi8UpZQyqT0+v1xMR1/RojJV2ZTO62CurGko4pEiY6ir6b6ju35QBbtt04HABWVr+be3Rt+MVkFT1GO4kaRrKhc9hiukKbP4dzBZqR/FgkeUMFTw7kP3272H3wbXy1BmMNwr+GXdFbYbiwPzP27YW5bIlLQ+PTlf4e6LtcbEX36m/wAseSVMWgTeKWklYJttt16+98RfZStWFRlVhCSX0bE6P5iSP94Jp6kwRU4YPoVruA1yBY3HvwfkMJZKkyThw7KqjzWPPpgkTpTxQRxRtuWcgH+Yi1z9cLTBFew+oarAkd2CRLLp8ptudwPcADC6SNJmM8agaTfS72HN+PX9cVTTRPLKHmkRQoY23HHX5gYFFc80BEqqok3YBd+n+MUj0B1YdHVCON41plAtdTp3++LqdpI9LxLGXvc8AHcHc/Xb3wHQVgNQoMbsVsSrdTbjBH4zTIDGmrQAFDgKSDwLW6YdOhbbVhs9R/8AIkpamESDV5QU8pv0uPngL4jpIaekaKMhYEGpUA3jb/e4wZJNDIkM8aABiUdYwRoPTboDf9cC5vVGaCfWi6CApfb1/wBH5YVTd0M0krMhHEz32sFBJ+WGEESI6yFgBJ/4yemw3/fbHdBJSxtL4kjaj5Aui9xfHldTy02qilNzGPEjZTdbH1/e+HSQtj/I3pnheGUfx9R1tey6twLge4Prf0w6raDLqGHx4arwqqQqrrTQACYEb6dyNiebf7yeSVQkqHE6RvdN4yxUyEf0kdevyxr6jPabwmp0polpdSyx0uizKLW83dhxfr2GGrZnyJ9jtVoJmdqqWphkv+WEA2HY3P6YmM8a4ay4itGwBVWJFtt8TCt70TqtUeVOQ5dVnW0CBw19tife2xwNUZHFQQz1UchVUjbWFKjVtsDYbi9tsPpY1KnU69tpPN9sL82WnjopFmbY7XLEkDk8ntiVo9N40ZzJKGbMNMso0U+ski9i9jwO/X74Mr6enDFnYJpBCL04/wB49kzGOGGOOGLw49GwJuQoFrXwFXzvKY0kZAxAYKO3TAVtiSeqRU0cTU90sSsm4It/s9rY7jjlESvKAg1XLSEAAbYlKUSZQ8nkQhiptv6f57YPSmacRVNQ3iNKzaFbcICfsePrhqEtiyOHxhJIiTOgQa2uBbm37OAooHNKyamB1WI4w8aJkWSajGtmjvIgax/MLN73A2wIbtK40aWYAstrW9ffBR000hdFAxYWc+Km1hxa/XBNW8xjuFZNWzBjcAg9/Y4LoqdZ0qZNVpY1BAUX1XIGn73+WDEKzB4I4pH0jzIBdiALbdxuNsF9hjuIrpqhTA2qaRAfMG0EAcjfoeoxWM5aKNqaRZXGq5jVwquANt7e5wS8StaSkjDKL3vwve/76YFrMuqajXJRUcjLbV5U6C2w9r84PG2JyVUz2atohPPoggYSixvSjyXI/LYi21j6b4cUEmXPLHHoWpMSt4pdmVOSfzW1A87Ab2233xnsry2rknu6MgG+mSy3t79OMamlySWj1S1y0bzodYWMWG38pK7X53sbfcdHsWajWi+PKqOfOqORIBFGkY1yLCSGbcFWW59uSdr+mOs1ydBVpHl1VJN48upYPzFL/wAoPUXGw2PTfnDKiZjUOodI4yLhWUXsBcMCL7bWsceVNCsVaxFQWdWGtpFJVjyLad9u30tikq7RKD9SE8ClogIvCnC+W6yja3cA4mHVZBk1TVzVIeuh8Zi5WJltck3+Xbr39Zjkmc5bCaiXLqdgsEE1S1yA8p0KBbYhVN/r6YyPxNVCXwIbJH5iSsYAtfoTz064b19RFS04k23YBFUWufU/vjGOrnaZWmZtHW7nc+tv3xjLBW9noZJapBqVNP8AhTIRp0He45Hb74UmoLVBm1EszeU2vY+2GNBTpURI4RggJACnkdwe+2OZ6AUusRK6SREsurkjjb5nDqkyTTaDZISIafx412VnNjyTuLnDbKKMilkqDCWpwDHdjcBrd77HnGapKuQw+C7K9j5C5uFJ5+XT54eZPmCNlNfTksoddVrXOw5+uBktLQ+KnPYVXRxrl7pCI2bw9TOGUEE2uD1tfr6DvjMioQHxJ9ViAnla1u+NDUVtO4EbCIAWCEpt0tb6ffGerWV6uYJYKdwttvlhcMrdDZ40rOaasWhqzLGWKsdrqbEC1uuPKnPal2LGykEMdFgGHbbpi3LVhWobxYw0QDXUcWIIufnbFOZ5XFFAHp5GKkC6n1GxGKSqyClSOYKuacyLC8iPIoBFzuL87c/9Ye5DX0lPWxHLxqmI5KlQp627DkG9z1vjJCX/AMa20uDYnjrh3kVLS1cc7STPDNE6NF5wBe99z8unbDJ0LKCkOFghp6qZ8rp4miYMW1sDd+qtcXW3PUcd8MWnXyRR1KmVlAKlRuLbnnk37YEzCsX8O1msSgBBG7dSfa2KqeWnlRZYyGmjUJIxUmw+u/JwtpysmopINpa4TM8j/wASO+oNbUTuLix9jvg+ozCCOSmdiQ5A3CMHF+AbHrcb78YopoaZJ1tGzIXOnQLcb9eNupGOlpImmdgwKA2BB25v5u/H7vikW0iUmuVhipT1CifVDqfktcE2J53xMJXp4Sxjnjc+GbK1tmHpa+JgXIbjEvmy+Oopis0TMiOCul7Em3Ujf9MC1eUR1Q1PCG0mxYWCt199rWw0dwFJSNlFwSrE7Anf5dNuMcyx3p5HkjYggaRxqN+D2/1jPxf9npWmLlpJ6SJxAYkVrqwCkm3JttYA+mF2cUzLCHULIFvqIUqTt6/sYfxhREJnYNIRwrXC9NgObbYvMZqJFEcckt7tr1agVUbjfgD5++OV2K+NGBqZBHJH4sCoRuw/lI6bXtfcY8yuSoNVGlPE0rqpFlG5B6n6/pjeVGXQy0tmpY5NA16GsCl97m22KnlloqKRqSm8GUgWZYh5xvsNxYbD3th+V6IR1tMzX4aqkiQCneWQFrMOAAOd+N/r0vhZmMVXEFqJ4XiV9lL9bWGNbDJWIVndJAWN2tIQWJ9B2432wLX0cNQ3izTSNKzWKqbBCe2373wsHQ85KXTMvHUB4FhRgDK3mJI2I3Htgo0tXLoiWKQ2iudCk777fT9MaKOhp6dI28KFwAVWUcni9u57/wC8HCOojqU/BRw3UanLg/lHUA7A+/bDctgljajaMVRZRLUhx4DrG4DRu35rX6Dr726YPNKcuoisfhsy3OiQbsT02+WNLpVmImKEp5o1uLKB32vv2H+sKq5FmAYQu4BvpLnSW9j7/PDXY3GkcZQYKyWRpTCXiKkiZmXci53XntvhwtNS0+ox0VB4Tm7eFIwP3O2+E1HGRHJIsaoCSLjfUQBc/cYZRMSpUBiNgdIJIBYgnCKX2om4KgWGe4rXk1PGYymmxGkg/Xpx74YZfVyzUYadQTIFszkAlfbk/TCLK6qGnqdRRmjNxpckMOnB53we04fwldYg/ms1rb3uCO9zijZH4/SHKp4g1xy6AQDbRq6fbEwFrdQPFKrcahewvfriYHy1qhHFoIpzqppNW95Fvfrzjiq/8jDoAwt8hiYmEZsh0yXKRuUJU6k3G3Q4Z1zMuTxFWIPiWuD0vxiYmHx9ifkeIGjFqIFiSfCTnB2ZKoy2jlCgSBGAe24sTbfExMI+zPHxFlfslNba8pB9cLI5HkhPiOzWlsNRvYeIuJiYBfF4h1B+SpHQQNYdt2xxRyOaPL7uxssVrnud8TEwV0aV6DM6RRUTWUC+ljYcm/PvgTMySILn8yXPqdZ3xMTBiCfYMotFCo/KBIQOm7C+Gfwqf/qn/wDI/qcTEwkf8iI5PA0+ZUtPOsxmp4pCOC6A2+uMNnkMSVlOqRoqh12CgDpiYmNMyUOgykRJIz4iq9jtqF7YmJiYUL7P/9k="/>
          <p:cNvSpPr>
            <a:spLocks noChangeAspect="1" noChangeArrowheads="1"/>
          </p:cNvSpPr>
          <p:nvPr/>
        </p:nvSpPr>
        <p:spPr bwMode="auto">
          <a:xfrm>
            <a:off x="155575" y="-677863"/>
            <a:ext cx="895350" cy="1419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antithe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17353" y="3200400"/>
            <a:ext cx="3653235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appall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(v.) to fill with dismay or horror</a:t>
            </a:r>
          </a:p>
          <a:p>
            <a:endParaRPr lang="en-US" dirty="0" smtClean="0"/>
          </a:p>
          <a:p>
            <a:r>
              <a:rPr lang="en-US" dirty="0" smtClean="0"/>
              <a:t>Synonym:  shock, stun, stupefy, horrify</a:t>
            </a:r>
          </a:p>
          <a:p>
            <a:endParaRPr lang="en-US" dirty="0" smtClean="0"/>
          </a:p>
          <a:p>
            <a:r>
              <a:rPr lang="en-US" dirty="0" smtClean="0"/>
              <a:t>Antonyms:  please, cheer, gladden, elate, exhilarate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AutoShape 2" descr="data:image/jpg;base64,/9j/4AAQSkZJRgABAQAAAQABAAD/2wBDAAkGBwgHBgkIBwgKCgkLDRYPDQwMDRsUFRAWIB0iIiAdHx8kKDQsJCYxJx8fLT0tMTU3Ojo6Iys/RD84QzQ5Ojf/2wBDAQoKCg0MDRoPDxo3JR8lNzc3Nzc3Nzc3Nzc3Nzc3Nzc3Nzc3Nzc3Nzc3Nzc3Nzc3Nzc3Nzc3Nzc3Nzc3Nzc3Nzf/wAARCAC3AMsDASIAAhEBAxEB/8QAHAAAAQUBAQEAAAAAAAAAAAAAAAEEBQYHAwII/8QAVxAAAQMDAgIFBgcJCwgLAAAAAQIDBAAFEQYhEjETQVFhcQcUIjKBsRVCUnKRocEWIzM1U2KSstImQ1Rlc4KDk6LC0SQlNDZEhMPwFydFVVZjdHXh4vH/xAAaAQEAAwEBAQAAAAAAAAAAAAAAAgMEAQUG/8QAKBEAAwACAgICAQMFAQAAAAAAAAECAxEhMQQSQVETFCIyBUJxodFh/9oADAMBAAIRAxEAPwC1aJ0pZJWk7TKegDzh2Kla3W3nGyo77+ioVPp0pbED70q5NdzdzkD++a5aF9HQ1n6iIKfcaza1P3B6BHfVebqlbiOJRTMX1mpVSlckJTb4NP8AucaT+Dut7b8Lgs+/NL8Bvp/B6ivafF5tXvbNZ2JN1T6l/u48ZWfeK6JuN8T6uobkPFTavemofkgn6V9l/wDgq6I/B6ouH9Iwyr+7S+Y39I9DUxOPylvbPuIqhpvWok8r/JPz2Wlf3K9M6h1IpF2X8NJxb7cqYAqE0eNQJASdthtXVcs45pfJejH1Qn1b3b1fPt5+xyjOq0DAl2V0/nR3Ue5RqjOam1U2ytTU+I86kZShcJICj2ZBFWSwzdQ3m1R7jDu9qU28ndLltWChQ2KTh3mDkVC82OFumPWyV841ajmxZHPB15HvSa9C5anR69jtrnzLkoH62qrmpdQ6j02YqpK7I4y+Vp6csvNpQoDIB9M8xn6KjIPlBvE1K1sRbS6hC+DPE+jJ7sg12cmOl7J8DVl0N8v6D6emeL+SuTR/WCa7WfUD067OWybaJMCQljp/vrra0qTxcOxQT10z0hf5F9jzHJUVphyLI6E9C4VpV6KVZyQD8bFdLcC5ru4r6mbawjwKnHD9gqbXGzib6LRRSUVwkLRSUUAtJRRQBS0lFABooooAooooBaSiigKlok40Laj2QR9tZtZdrRD/AJFNaTo8cGhLaOyBn6jWbWb8Uwv5BPuqOXpDH2x5RRRWcuCvKBi1atcHVbmGv0nFV6pU/wCrepz8t2C1/bB+2px2Qvo8PKLbbikJKlAEgDrNW/ybXKFJsLNtjNyESYLafOkvM8GHF5UcHr3zVNlyERo7j7gJShJUQOZ7vcPbWh6MtC7RYmUSB/lkgl+Uf/MVvj2DCfZWLzHP4+Sa7JWXCizg2iZGZfShwLQl1AUEq6jg9e9ZLCgXm6i6y7XFT0LUqQ8tTqcecHpD97b7dhz6thWxbdYoSkcSQNgD1VixZ3iTSRJoqHkrWl+wy5aM8Ei4PLSSOocKd/0amNP+lqjUbx9UKjMg/Na4sf26b6DSE6b6RKQkPSpTgAGBu8unGlkecOakWlakF26OoC0cxwNtt5HeOGvov7UZF/Jlmzmis0naw1FpC8ot+ooSbpCeJMabGSG3HAOrh9UrHyds9VXWw6jtd/jl22SkOlGzjRHC40exSTuPdUdreizT1slqKTioBrpwWiiigCiiigCiiigCiiigClpKKAqOlcjQcA/xf9hrOLR+KYXcwj3Vo+m9tBQ8bf5vPuVWc2n8VQf/AEzf6oqGXpDH2x1RRRVBcFKB+5e7kfvl4ht/QEGkr1n9yjw/KaiQP0WEn7Ksj5IUdLNCF21Lb4ShlljMyQMc0oOEA+KyD/NrVaynS95dst6d85t4U3PlMRhIL2Ojb5JwnBz6SieY51q3j9FeT5rbtb6LEFIpXAkq7ATS01urnQ2ua78iO4r6Emsk8skR+hUY0laQoYLjIWf5yir7a7aG++Wd+SP9ony3PH7+se5NddMtiPp20oUcBuGzn9AGvGgEFGjrStQ9J2OHT4rJWf1q+o/tRjntskL5Z4V9tr0C4tdIy4OYOFIV1KSepQ6jWM3K1TbFfExZT7se4oBVCuTHoGQgdvUSPjJPjW71D6p09D1FaXIUocCs8bLyR6bLg5KT/wA7jaqcuL3XD0/s0Ycno+VtFHt2t5UqIuzagkC23F5JRDurWzLi/i5+ScjcHY78q7aR8ozpkfBWr2kQ5qXVMedJ2aU4OaVfIPWDyIIqpPRHUOSbRemUmUx6LyMei4k+qtP5pH0HIqPatLwlPNSV+dQX2koIdPppKfVz27bA9wrFPmudzl4pf7Nr8Kb1WLmX/o+hhypawyPrXUml4jFubXGlQ0qxHkS0qWoJ6m1EKHsJ8K1DRWp2tT2syOBLMtlXBJYCs8Cuog/JI3B+0Vvx5JySqkx5PHyY1ulwWOikpamUhRRRQBRRRQBRRRQFQsJx5P4p7Lcr9U1nlsGLZDHZHbx+iK0CzHHk7YV/Fij/AGFVm0KewiDHQpMkcLLYz5s58kfm1HKtpDH2yRopn8JwxzccHiysfZSG7QBzkAeKVD7Ko0/ot2vse5pM/ubhp/KX+Qf0UEfZTL4YtucGY2PHNd3H2m9L2KQ6sIaduM54LVsDkqCT7anCfPBGmuDjeXeggqf4VEsuNuJAG+UrSr7KtemNU3CTqVxm7ANx7kSYjP8ABlpzhsnrKk7n84GqsLpb8Y88j47OkFc5Mu3SGuH4QabIWlaXG3wFIUDkFJ6jVOTGrWqJbNOkant7WoothQpT0t9Skr4PVZISVAKPaQPV59tRevtTNW23SLc3GdfflQ3cLbUkIbHqZUSe08hWfOuMNIjG1XONGeZeK+m6VJV6SVBSue6jxHc9e/VXnzS2oATCW10jym2cIeCsgrTvjPM7knrqmPDlUmHXBs08iFp6SU7CPBVjq9Vs060yz5vp21s8ujhtJ37kAVG60WUaVvPCd1RXGx4q9Ee+rBHQG2G0AYCUAfQK9SiiDp1VR9f65Rp9Bt9t4Hrs4nISTlMdPy1/YOvwq7nl11gflN03Ls2onpiC6qJcHy808DuFkek2o9vWnPVt21Fmnxoi8qV9EdcdR3iY7EkXNTU52MojzhLYQ6po80EDAUM4I22IqahymZrAfjrC0HbI6j2HvqlLddbaIeHG0rYuoGCPnD/Cu8RT0dXnUJ1CVKJ9EEqQtPyT2nv5153l+L+b9y7R9GsCivXBPHbX/C3yWG5DC2X0hTaxgg1Eadu8rRmpGnllbjHDwOgfv7Gefz08/wD9pH7qiXbHXGUqRJjqS64yT6QCVAkjtGM0/uURu6Q8IUnixxsuDqONj4Hr7qw+PkvxX+/psoyzOVOUbtFealMNyGFpcacSFoWncKSRkEV2rKvI3qQ8K9OT1EON8S4oUeQB9NvxSdx3HurVa99PfJ8/cOKaCiiihAKKKKAKKKKApNqUP+jJlWNvglZx/MVVSg3zUjMKM2i+HgQygJBhsnA4Rtyq1Ws48lrRPVaF/qKqlR/9HaHY2kfUKjlprWjmNb2Sg1JqYf8AazJ+dAR9ho+6bUv/AHlDPjbx+3UfRVXvRb6okBqTUpUAZttUCcelbv8ABynk3VV2Ft0+4wmAHZ0Zx17pIxUnKSB6I4xjOc8zUIn1knvzXqT+L9JoPMWdSz3cRR/jU5ptMjUraJEalvHx4ljc+dFWP7xpPujnn17PYFf0Kx/jUZRUFko76IkVX19Xr6e08rxQr9mnFuSi8vx0PWW0Q0omMKDsNB6TKVhWN0jAITg+NQ9dYFz+DrnAUuWxGYU+VOuP+olKW1nPMdeKlNts44SRetaOINndh8WXHXYycdqVPJH2Gp65XSBao6pFylsxWR8d5YSD4Z5+ys1us+dd47s1t5MK3trbfcustvgyltXEkNM88Zwcq5k8q4WbS7+o5SblOdmMsesiTJVxzXx1EE7MJPYkZx1ipu03pEfX1W64HUqVp+4XB6Ra2b2+HVla3TcXosYqO5xxKBI7kpxU98Hm72FVrUi2Jtq08JbQVvlOd88RI9LO4NOZcKHbIiINsiIRIeSUtlOykAc1qWckY7apjMS43TU0ldiU1c4fm6Wnpj6i3ES+D6RSlOOkIGBgZ7zULppcE403sk2vJraSgNqnzlLAwSlxAP1pNQepvJ3Fs8RD9lmSTLcdDaWJSgUvE8kggDhO3Op24aFlNxW3VSJFykl5CXI8ZxEFpKCfSUOEEnHec111Vo9iBYXZtqk3IyLdiUy07MW6lRQQojCs8wD7ap9no1/q8vtL9nx0Y+W3VSFKw4y+2tQUFnCmj8kjn27cjVgsU5pTSYLiAw+0nZA5KT2p+0dVW7Vmm2tQxGr1ZeET1NJcTvhMlBGQk9/YfZWZvKUtJUnLTzGVHiPC42pPMDvHWOsCqsuOfIjT7PXxZMdw73q1z/kk7sX7ZfY8+C50TyyHWldQdR2+I2Nb3pi+MagssW4xxwh1Pptnm2sbKSfA18/TJhuVncDvCmbDUl44HrAbcQ7iCamNC6olaVnFBxKt819sPIWrhLaiQnjT1ciMjrwKt8SqUeldox+X4zyy7hcz3/g38GikSc5pa1njBRRRQBRRRQFChH/qnH/s7n6iqqDezSPmj3VbIxx5Isjn8DufqKqqIxwJ8B7qhm+DuP5FoooqgsPDyuBl1Z5JQo/QKcXBPA7Y2TzZsTAPtP8A9aZ3A4t8o9jLn6pqSvyeC+Mt/krTER9azVk/xZF/yQ0oopvPmIgxHJDgJCRskDdROwA8TtVZMJkpMcIQlLjrzx4WWWhlbquxI+2rbpLTS21GbfeifkqAKIwAU1Hx2Z9ZXfVYtEG6Rbs3FYMdF8kxhImS30caYbJOEttp6yd81c7ZGvduLjr9yN1RsVNKjIaUN9ykp5+BqLp+ylMsmFrbIvVn+XattFsknMJckOLbPJZQ0VBJ8Tv7KvkJpJQVqxgnwzVLu0OPqR2SY0pUeQwph6PIQn0mHQg80/SCOyphqXfXLIuPMhsLlKbUguxHcJPUDwq3G311LHSW5+SrJjbaoh2bZI1neZsya6tvT6HSw1HbJSqYEHBKjzDfFnbrx2Veo7DUZlDMdpDbTaeFCEJACR2AdlV/S1yZcsTHmqEhLaltlOfUUFkFJHaP+edOrjeY8JPFPmxoiMfvriW/eaOW2VO0uCYWtKBlagOzNNXpaCkpS3xA7HPI91VNzW+ngcN3LzlQ6ozK3c/QDURqHWiXoYjWhq4MKfVwOTH4LqUxkdawOHJVjlt411Ql2c3ddINGXSPGmzdNF3jTEkONwXsei4gHJQDyyjOMdnhUZ5TLPBZCbs2+01NWQlcdXOWO4fKHb1jOautjgw4FqiRreMxUIBbWRkqJ34jnrOSc1lrFwVPvKpspp1yZMU4pDjicJZZSogJRnq5cuZ6+dZKv1p5Euj1cKqXK3yV55wLUyYygXl5TkD4h9YHu7u2nHQJUx0BzwhIT3+NPNQ2ppp9E9nLCc8LykcgTyWR47Go2T0zbgYmENo+WgnDnt6q2YK/Nj/JJ6+LzMKy1GVaquP8Axl+0H5S5MBtMHUqlyIrai2ienKlIA+WOah+cNx15rYIspiZHRIivNvMuDiQ42oKSodxG1fNSAlCQhIAAGAB1U/suobjpR0yrc9hgHidiL/BPDr26ldhFWqjJ5f8ARfTH+TE+u1/xn0bRXCDI87hMSejW30raV8C/WTkZwe+u9TPnwooooDOkq4fI6o/xSsfSCKrQ9UeAqefXweRXi7bWB9J/+aqYvFu2BmsA96wKhlT4O4/kfUUz+Frd/Do39aKPhW3fw+N/Wp/xqnTLNo9XX8WS/wCSUPp2+2pfUn+tM4fIYio/sE/bVdudzgLgPJTNjniAGA6N9x31J3q8W57Ul3eTPiqbU40lCw8nCgllHLffcmppfsZH+49VwQymTqSwx3R96MsrUCOZQglI+n3V4+EoH8Ojf1yf8abTZsZaWnolwiplxnA8wovJxxJ6jvyIyPbUGnyictbTL/drGqXcG7nAmrg3FCOjLgQFocRnPCtJ5jJ589zTy0HUDa3EzUWyQABwrZUtsnxBBx9NMtMajg6hhdJEcSJCNn4/FlTR7O8dh5YqxQ+avZWSXStKka6UudohmY6RqC4SnIrTchTbKS4lWSRgnB2HZU5DVlKk9m9Rx/G875rP6ppw2soWFJ5e+uOtZNhTuNFYmaRWdQzpjd0lQmJZ4lMwCWul7SpWTvnPIA4NO4GlrHCX0jVuYW7nd6QOlX+krNWZTrDrZU4pKQkZJJwU99Rb05hJPQF6Rj8k0VY9vL66nfvXT4IR6T2uTulKUDCAkDq4RilJPWTTaLNZkuhrdt5WwQ8goJ8O2nUhPm/RhRz0i+AY5ZwT9lUuLXZcql9CcqoWroE9vVDc2LBfltSIqWEBgA8C0qJwd/RBBznltVnu2orXaVJZkSOKSv1IrKS46s9gSN/aa52q+uyrm5b7jbX7bJUyJEdqQsFTreTk7bAgjdOcjO9dWOnLbXA90mtPkqjtgnmMp2/XOBZ4ispKDwuLI7CpRCfozSWnSmnrm0Y9u1NKlFtOFIbcbOB28JTyqwvaNt82QqZdXpUub0hWh8ucHRjPopSnkAPDevNxYsmlim7SS+qWEqaZ6R5TjjxVj0Uj2DkMCrcVrGvXG9b+iGRO3vJyZtfLCiz3h62vTuHhQh1lwHgS4k5GFJzjIweVWDTFxslrebduelYshbRyiXEUpwg9vRuKO/ga92cC7P3GZeGUKuLz3DIjPN7xgnZLfCoZ5dfXTw6ftBI/zZFHgjHurZ+riV63PP2eNm8ylblN6Lqz5SdLqA6ea7FUeqRGcT9eCPrqSjay01JwGb7biSM4VISk/WRWb/c9ZyQfg6Mcfmk16FgtB9H4MiEHtbFVvy4+mQ/Vr6NfjymJTYcivNvIPxm1hQ+kV1yO2sXTp63NOdNBaXBkA+i9DdU0ofQffUvbPKHemoaWVWh66lpa2/PmU8KXuFRGcDbO2DjbINWY802uC7Hmm1wS+nTqO0WOFbXtLrf82ZDalonsYVv2GpATrz16Pd9kqN+1VrxRir9k/VFU89u//g54/wC8xf2qRUu59Wi5B/p4n7dW2kpseqKl51cfjaJkk/ysM/8AErx5zN69Dyj/ADoZ/wCJVwopseqKaZEnr0JJx/un7dIZDvXoSUf5kT9urnRimzujN7zbUXPo3Ro68wpjQ+9S4K47TjftDmCO47VGNyPKJBWW49qfms9T0lppp4dx4VqSforW8CjAqFSq7RKac9GaRbpfYy3Xrnpe8qcd4eJTKWnAMDHJJB+qu33VtJ2cst+bx225Z92a0TFB5b1S/GxsuXkWjNJGo4MlSOKyXx1aDlBFscyPCm1w11Ltsdx34MuyWWh6XncVCQns+Ok/VU75S7zEFpfsyJTiZ7qUrKWl4DSQc5dOfRQcYI5nfFZ1JsbshDKmLbAaeYcQ4rYlLwCs+isbjOMEEddWx4ia2jNm8+cdJUWD7sNVzQkossCOOaVylkFPsycU90zar1rW2N3O+399iEt1XRRregNBYSSArj3O+D30yn3q+T4T8Vq0Q4jjzam+nMvi6PIwSAE5J37qa6atqYeobRDZeNu5FUqOSgSlJGeh4QcekMnKueDjemPx706taI35uF3MY622afYtM2awJPwXAaZWr1niOJ1fis7mi/6ehX5lpMrpG32FcceSwvgdYV2pV7wdj2VLp5UtS1wWb5KarS+o0jo29UNFv5blsQXPpCgPqp1Y9EwLbOFymPyLncwMCVMUCUfMSNk+zfvq0UVyYldIk7p9sreptIw724Jjbi4NzQnhbmsD0sfJWnktPcfZiqRPi36yEpu1sXKYTym25JcSfnN+sn661vFJio3im+ym8U32Y0m/Wkj/AE5tBHNCwUqHsIzXRq4Lmq4LTbrhPX2sxlBH6SsJ+utfLLZPEW0FXaUjNescuzsqleJCKV4kIziBoi7XXhVqCSmBEPODDc4lrHYt3qHcke2r/Bgx7fEaiQW0sR2UhLbTaQAkU5orRMTPSNExM9IWiiipEgpDS0hoAooooAoopaASiiigCq1r69TrHYXJVtjqU4VcC3yniTFSebqkjcgd3tqxk4rNdZ3c6guq7JFUfguEsGesH8O7zDXzRzV37VKZdPSK8uWccOq+Cq2iF8IOefSS4uOpfSNh7dclf5Zz+6nkKsOe2gbAAcuylI7q9OZUrg+VzZXlrbPCXUKcWhKuJaMcQ7M5x7jUVqha41rRMZJSuJIZfSRzBSsfYTXuA+2Lldy66hOHmwOJQHJsd9NNS3a2KtEyL54y468ypCGm1cairq2HfULqXD2y7DFTmnS+jcWlhxtDg5LAUPbXumdncD1phO7jjjoVhQwfVFPK80+oCiiloBKKKKAKKKKAKKKKAWiiigCkNLSGgCilpKAKKjrpfbbalIRNlJQ84MtsoSVuLHchIKj7BTCNrTT8iWYpuHQPhQQW5TLkc8RGQPviU7kbgddAWCigEE0GgInVL8+LYLg9aY65E5LJ6FtA34uojtxzx3VltgchCChqC90nR56XjyHOkzlRWDuCTnNbORWN680w1b9XmakqYZup4mpDayktSfjJyPlDcDtzV2G/WjJ5fjfnjWyQo8eVVuSvUFrLITIbltOOBAMhvcZ5ekntOBy66VnUU8LdbetQWtpXCssyAOrOcKxtit35F8niV4GZdcjO9ebu3SWlq0xHHG1pS/IktrcOSnIIQnfGOuucCYzbodhdszTqLrHU55wpMAqCQUqSDuAFHcc6e25525zXbowyYzLkcMDpCFKcUCcKwNsDqPX4V5Sxdy043JU888c8DrEpDTaewlPRlXszXjZ8zdtb4R9R4XjemCXS5fZPWXUuokX+0rn3KU4xLmBh2M+00lPCpJwQEDIII7a14bAVhmn1NacuUa46gjKuTLakq876Valwl4wVBGcFPPfGRWmWbW1uvF6NshMTFZSpbcgtDonEJOCoHOcZ2BI3ruN7XZPLOnwi0UUUVYVBRRRQBRRRQBRRRQBmgmq1rLUT1hZhhhllPnTvRmXLUUx4/WOkI335Dv6xUbC1fc33ojSIMG4JffQ2t2A88UoSTuvKmgnA5+tQFzcksNK4XXW2yeQWoCkRJYcVwoebUexKwTVY1LpmC7Ll32RO6AiOkPCQw2+wEIyclCk5A3OeFQqsaZ+5C03Ju7y5qHbg8ejjqYtrsdhIVsA0kJ3JB5kknNAalxVGakublqskuaw30rzaQllv5TiiEoHhxKFVBvTOsYtwdett8T+GUelmSXH0utE5SlTJThJGcZSoZxVo1HFmStNOoQlDs1pLb4S2khLjjakr4QCdslOBntFAVPSF8jMXN603CHKh3t44ekSMLclujPEUqSMcCQOWQEjbHPPbSvm7911PapzztwK5IddMlhIbcQUJSCdgCcpI5Y9Hbtpj5Q5UV2123UNvnRWHW1tuxHygl1wcYBSlROEgBZJSQckEY2qY1Np43VMW8Wics3KK0kRHfvamnhxZysYAUDz7Bj0RnOZkCR0ypdsusywqWtyM02mTBKySpLSiQW8nchKhtnfCgOqrNnNULRCbpM1NOk3N6PIFtipt3nLClFL7nEFrJ4vjDYEDYE1fagySAmqB5ULnHlwXdOwmjKuziEyG20LQks8CgQfSIyvGcJGSRnqq9SS6GVlhIU6EkoB5FWNvrrFmmWLjpZ9IWyqc82tbzkjh4hIOeIqzuDxZHdt2V1Bs8yX4Vz6VlF2kRJCjlUd/CFIVnPqL3BBAO301CXWTcVyZsd56GoOKYjPOshQUtCzlKxuQDjiSd+vwqZYii5QWEl+TcYccpeUxK4FNRlAYKVyF8kDf0cnwp7A0K3fYUly3x48dCm8tT0sltC1jdKWUnfh4sZdVueSQBVt5W50RmUns8OKahxVKAShphBOByCQOVMVTnI1tt8p7ZCy0JCj8UKSRn6SKjblEvTlpWZcviabHQzGwwELZkJI+9Pb7IV1L5HIzinjt8tkqI4weJx5xBQYZQekyfi8PjXlvC57+T05zTfXA7uTyozkd9RBiuKDLyTywrZKvYdvA1bPJEzHjovMZtpPTRpKUdKSSpTRTxISSepO4xWdyTcDpsW923TG3UNIQ9IfSAhvBA4s59LBxyrbdKaZiabhOsxnXn3ZDnSvvvqytxWAB7ABsKvww53spz5FXROUUUVeZQooooAooooAooooDw4y26nhcQladtlDI25bV7CQBgbCiigPLiEuIKFpCkqBBSoZBHZUBYdI26zutvNuSpC2QpMXzl0rEVs/EbHJIxtnnjbNFFAWHApMCiigKpftGInB34NmrgpdeTIfj8AcYeWlYXxFG2CSBkpIz111csV8nJLNxv6WWFbLTbo3QrUOzjUpRT7N6KKbOaROWu2xLTCahW9hLEZpOEoT7+89pO5p3RRQ6IQDzqq3PQtqmXN+5MBMaU8eJ0+bNPJUrlxYcScHtwRnrzRRQDmNpC3h1p25OyLm42ctJmKBbaP5rSQEDxxmrDwACiigK/qDTDNyfE+FJXb7oEcAkNpCkuo+Q6g7LT3HcdRqj3K0TbMhTk5h+3pH+02txt6Mr+hdIWjwSSKKKAj7DHa1Zeo0aNdJtxjRn0Pyy5HbjMoQk5CSkEqWSQO4VtI5UUUGgooooAooooAooooAooooD/9k="/>
          <p:cNvSpPr>
            <a:spLocks noChangeAspect="1" noChangeArrowheads="1"/>
          </p:cNvSpPr>
          <p:nvPr/>
        </p:nvSpPr>
        <p:spPr bwMode="auto">
          <a:xfrm>
            <a:off x="155575" y="-555625"/>
            <a:ext cx="1295400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g;base64,/9j/4AAQSkZJRgABAQAAAQABAAD/2wBDAAkGBwgHBgkIBwgKCgkLDRYPDQwMDRsUFRAWIB0iIiAdHx8kKDQsJCYxJx8fLT0tMTU3Ojo6Iys/RD84QzQ5Ojf/2wBDAQoKCg0MDRoPDxo3JR8lNzc3Nzc3Nzc3Nzc3Nzc3Nzc3Nzc3Nzc3Nzc3Nzc3Nzc3Nzc3Nzc3Nzc3Nzc3Nzc3Nzf/wAARCAC3AMsDASIAAhEBAxEB/8QAHAAAAQUBAQEAAAAAAAAAAAAAAAEEBQYHAwII/8QAVxAAAQMDAgIFBgcJCwgLAAAAAQIDBAAFEQYhEjETQVFhcQcUIjKBsRVCUnKRocEWIzM1U2KSstImQ1Rlc4KDk6LC0SQlNDZEhMPwFydFVVZjdHXh4vH/xAAaAQEAAwEBAQAAAAAAAAAAAAAAAgMEAQUG/8QAKBEAAwACAgICAQMFAQAAAAAAAAECAxEhMQQSQVETFCIyBUJxodFh/9oADAMBAAIRAxEAPwC1aJ0pZJWk7TKegDzh2Kla3W3nGyo77+ioVPp0pbED70q5NdzdzkD++a5aF9HQ1n6iIKfcaza1P3B6BHfVebqlbiOJRTMX1mpVSlckJTb4NP8AucaT+Dut7b8Lgs+/NL8Bvp/B6ivafF5tXvbNZ2JN1T6l/u48ZWfeK6JuN8T6uobkPFTavemofkgn6V9l/wDgq6I/B6ouH9Iwyr+7S+Y39I9DUxOPylvbPuIqhpvWok8r/JPz2Wlf3K9M6h1IpF2X8NJxb7cqYAqE0eNQJASdthtXVcs45pfJejH1Qn1b3b1fPt5+xyjOq0DAl2V0/nR3Ue5RqjOam1U2ytTU+I86kZShcJICj2ZBFWSwzdQ3m1R7jDu9qU28ndLltWChQ2KTh3mDkVC82OFumPWyV841ajmxZHPB15HvSa9C5anR69jtrnzLkoH62qrmpdQ6j02YqpK7I4y+Vp6csvNpQoDIB9M8xn6KjIPlBvE1K1sRbS6hC+DPE+jJ7sg12cmOl7J8DVl0N8v6D6emeL+SuTR/WCa7WfUD067OWybaJMCQljp/vrra0qTxcOxQT10z0hf5F9jzHJUVphyLI6E9C4VpV6KVZyQD8bFdLcC5ru4r6mbawjwKnHD9gqbXGzib6LRRSUVwkLRSUUAtJRRQBS0lFABooooAooooBaSiigKlok40Laj2QR9tZtZdrRD/AJFNaTo8cGhLaOyBn6jWbWb8Uwv5BPuqOXpDH2x5RRRWcuCvKBi1atcHVbmGv0nFV6pU/wCrepz8t2C1/bB+2px2Qvo8PKLbbikJKlAEgDrNW/ybXKFJsLNtjNyESYLafOkvM8GHF5UcHr3zVNlyERo7j7gJShJUQOZ7vcPbWh6MtC7RYmUSB/lkgl+Uf/MVvj2DCfZWLzHP4+Sa7JWXCizg2iZGZfShwLQl1AUEq6jg9e9ZLCgXm6i6y7XFT0LUqQ8tTqcecHpD97b7dhz6thWxbdYoSkcSQNgD1VixZ3iTSRJoqHkrWl+wy5aM8Ei4PLSSOocKd/0amNP+lqjUbx9UKjMg/Na4sf26b6DSE6b6RKQkPSpTgAGBu8unGlkecOakWlakF26OoC0cxwNtt5HeOGvov7UZF/Jlmzmis0naw1FpC8ot+ooSbpCeJMabGSG3HAOrh9UrHyds9VXWw6jtd/jl22SkOlGzjRHC40exSTuPdUdreizT1slqKTioBrpwWiiigCiiigCiiigCiiigClpKKAqOlcjQcA/xf9hrOLR+KYXcwj3Vo+m9tBQ8bf5vPuVWc2n8VQf/AEzf6oqGXpDH2x1RRRVBcFKB+5e7kfvl4ht/QEGkr1n9yjw/KaiQP0WEn7Ksj5IUdLNCF21Lb4ShlljMyQMc0oOEA+KyD/NrVaynS95dst6d85t4U3PlMRhIL2Ojb5JwnBz6SieY51q3j9FeT5rbtb6LEFIpXAkq7ATS01urnQ2ua78iO4r6Emsk8skR+hUY0laQoYLjIWf5yir7a7aG++Wd+SP9ony3PH7+se5NddMtiPp20oUcBuGzn9AGvGgEFGjrStQ9J2OHT4rJWf1q+o/tRjntskL5Z4V9tr0C4tdIy4OYOFIV1KSepQ6jWM3K1TbFfExZT7se4oBVCuTHoGQgdvUSPjJPjW71D6p09D1FaXIUocCs8bLyR6bLg5KT/wA7jaqcuL3XD0/s0Ycno+VtFHt2t5UqIuzagkC23F5JRDurWzLi/i5+ScjcHY78q7aR8ozpkfBWr2kQ5qXVMedJ2aU4OaVfIPWDyIIqpPRHUOSbRemUmUx6LyMei4k+qtP5pH0HIqPatLwlPNSV+dQX2koIdPppKfVz27bA9wrFPmudzl4pf7Nr8Kb1WLmX/o+hhypawyPrXUml4jFubXGlQ0qxHkS0qWoJ6m1EKHsJ8K1DRWp2tT2syOBLMtlXBJYCs8Cuog/JI3B+0Vvx5JySqkx5PHyY1ulwWOikpamUhRRRQBRRRQBRRRQFQsJx5P4p7Lcr9U1nlsGLZDHZHbx+iK0CzHHk7YV/Fij/AGFVm0KewiDHQpMkcLLYz5s58kfm1HKtpDH2yRopn8JwxzccHiysfZSG7QBzkAeKVD7Ko0/ot2vse5pM/ubhp/KX+Qf0UEfZTL4YtucGY2PHNd3H2m9L2KQ6sIaduM54LVsDkqCT7anCfPBGmuDjeXeggqf4VEsuNuJAG+UrSr7KtemNU3CTqVxm7ANx7kSYjP8ABlpzhsnrKk7n84GqsLpb8Y88j47OkFc5Mu3SGuH4QabIWlaXG3wFIUDkFJ6jVOTGrWqJbNOkant7WoothQpT0t9Skr4PVZISVAKPaQPV59tRevtTNW23SLc3GdfflQ3cLbUkIbHqZUSe08hWfOuMNIjG1XONGeZeK+m6VJV6SVBSue6jxHc9e/VXnzS2oATCW10jym2cIeCsgrTvjPM7knrqmPDlUmHXBs08iFp6SU7CPBVjq9Vs060yz5vp21s8ujhtJ37kAVG60WUaVvPCd1RXGx4q9Ee+rBHQG2G0AYCUAfQK9SiiDp1VR9f65Rp9Bt9t4Hrs4nISTlMdPy1/YOvwq7nl11gflN03Ls2onpiC6qJcHy808DuFkek2o9vWnPVt21Fmnxoi8qV9EdcdR3iY7EkXNTU52MojzhLYQ6po80EDAUM4I22IqahymZrAfjrC0HbI6j2HvqlLddbaIeHG0rYuoGCPnD/Cu8RT0dXnUJ1CVKJ9EEqQtPyT2nv5153l+L+b9y7R9GsCivXBPHbX/C3yWG5DC2X0hTaxgg1Eadu8rRmpGnllbjHDwOgfv7Gefz08/wD9pH7qiXbHXGUqRJjqS64yT6QCVAkjtGM0/uURu6Q8IUnixxsuDqONj4Hr7qw+PkvxX+/psoyzOVOUbtFealMNyGFpcacSFoWncKSRkEV2rKvI3qQ8K9OT1EON8S4oUeQB9NvxSdx3HurVa99PfJ8/cOKaCiiihAKKKKAKKKKApNqUP+jJlWNvglZx/MVVSg3zUjMKM2i+HgQygJBhsnA4Rtyq1Ws48lrRPVaF/qKqlR/9HaHY2kfUKjlprWjmNb2Sg1JqYf8AazJ+dAR9ho+6bUv/AHlDPjbx+3UfRVXvRb6okBqTUpUAZttUCcelbv8ABynk3VV2Ft0+4wmAHZ0Zx17pIxUnKSB6I4xjOc8zUIn1knvzXqT+L9JoPMWdSz3cRR/jU5ptMjUraJEalvHx4ljc+dFWP7xpPujnn17PYFf0Kx/jUZRUFko76IkVX19Xr6e08rxQr9mnFuSi8vx0PWW0Q0omMKDsNB6TKVhWN0jAITg+NQ9dYFz+DrnAUuWxGYU+VOuP+olKW1nPMdeKlNts44SRetaOINndh8WXHXYycdqVPJH2Gp65XSBao6pFylsxWR8d5YSD4Z5+ys1us+dd47s1t5MK3trbfcustvgyltXEkNM88Zwcq5k8q4WbS7+o5SblOdmMsesiTJVxzXx1EE7MJPYkZx1ipu03pEfX1W64HUqVp+4XB6Ra2b2+HVla3TcXosYqO5xxKBI7kpxU98Hm72FVrUi2Jtq08JbQVvlOd88RI9LO4NOZcKHbIiINsiIRIeSUtlOykAc1qWckY7apjMS43TU0ldiU1c4fm6Wnpj6i3ES+D6RSlOOkIGBgZ7zULppcE403sk2vJraSgNqnzlLAwSlxAP1pNQepvJ3Fs8RD9lmSTLcdDaWJSgUvE8kggDhO3Op24aFlNxW3VSJFykl5CXI8ZxEFpKCfSUOEEnHec111Vo9iBYXZtqk3IyLdiUy07MW6lRQQojCs8wD7ap9no1/q8vtL9nx0Y+W3VSFKw4y+2tQUFnCmj8kjn27cjVgsU5pTSYLiAw+0nZA5KT2p+0dVW7Vmm2tQxGr1ZeET1NJcTvhMlBGQk9/YfZWZvKUtJUnLTzGVHiPC42pPMDvHWOsCqsuOfIjT7PXxZMdw73q1z/kk7sX7ZfY8+C50TyyHWldQdR2+I2Nb3pi+MagssW4xxwh1Pptnm2sbKSfA18/TJhuVncDvCmbDUl44HrAbcQ7iCamNC6olaVnFBxKt819sPIWrhLaiQnjT1ciMjrwKt8SqUeldox+X4zyy7hcz3/g38GikSc5pa1njBRRRQBRRRQFChH/qnH/s7n6iqqDezSPmj3VbIxx5Isjn8DufqKqqIxwJ8B7qhm+DuP5FoooqgsPDyuBl1Z5JQo/QKcXBPA7Y2TzZsTAPtP8A9aZ3A4t8o9jLn6pqSvyeC+Mt/krTER9azVk/xZF/yQ0oopvPmIgxHJDgJCRskDdROwA8TtVZMJkpMcIQlLjrzx4WWWhlbquxI+2rbpLTS21GbfeifkqAKIwAU1Hx2Z9ZXfVYtEG6Rbs3FYMdF8kxhImS30caYbJOEttp6yd81c7ZGvduLjr9yN1RsVNKjIaUN9ykp5+BqLp+ylMsmFrbIvVn+XattFsknMJckOLbPJZQ0VBJ8Tv7KvkJpJQVqxgnwzVLu0OPqR2SY0pUeQwph6PIQn0mHQg80/SCOyphqXfXLIuPMhsLlKbUguxHcJPUDwq3G311LHSW5+SrJjbaoh2bZI1neZsya6tvT6HSw1HbJSqYEHBKjzDfFnbrx2Veo7DUZlDMdpDbTaeFCEJACR2AdlV/S1yZcsTHmqEhLaltlOfUUFkFJHaP+edOrjeY8JPFPmxoiMfvriW/eaOW2VO0uCYWtKBlagOzNNXpaCkpS3xA7HPI91VNzW+ngcN3LzlQ6ozK3c/QDURqHWiXoYjWhq4MKfVwOTH4LqUxkdawOHJVjlt411Ql2c3ddINGXSPGmzdNF3jTEkONwXsei4gHJQDyyjOMdnhUZ5TLPBZCbs2+01NWQlcdXOWO4fKHb1jOautjgw4FqiRreMxUIBbWRkqJ34jnrOSc1lrFwVPvKpspp1yZMU4pDjicJZZSogJRnq5cuZ6+dZKv1p5Euj1cKqXK3yV55wLUyYygXl5TkD4h9YHu7u2nHQJUx0BzwhIT3+NPNQ2ppp9E9nLCc8LykcgTyWR47Go2T0zbgYmENo+WgnDnt6q2YK/Nj/JJ6+LzMKy1GVaquP8Axl+0H5S5MBtMHUqlyIrai2ienKlIA+WOah+cNx15rYIspiZHRIivNvMuDiQ42oKSodxG1fNSAlCQhIAAGAB1U/suobjpR0yrc9hgHidiL/BPDr26ldhFWqjJ5f8ARfTH+TE+u1/xn0bRXCDI87hMSejW30raV8C/WTkZwe+u9TPnwooooDOkq4fI6o/xSsfSCKrQ9UeAqefXweRXi7bWB9J/+aqYvFu2BmsA96wKhlT4O4/kfUUz+Frd/Do39aKPhW3fw+N/Wp/xqnTLNo9XX8WS/wCSUPp2+2pfUn+tM4fIYio/sE/bVdudzgLgPJTNjniAGA6N9x31J3q8W57Ul3eTPiqbU40lCw8nCgllHLffcmppfsZH+49VwQymTqSwx3R96MsrUCOZQglI+n3V4+EoH8Ojf1yf8abTZsZaWnolwiplxnA8wovJxxJ6jvyIyPbUGnyictbTL/drGqXcG7nAmrg3FCOjLgQFocRnPCtJ5jJ589zTy0HUDa3EzUWyQABwrZUtsnxBBx9NMtMajg6hhdJEcSJCNn4/FlTR7O8dh5YqxQ+avZWSXStKka6UudohmY6RqC4SnIrTchTbKS4lWSRgnB2HZU5DVlKk9m9Rx/G875rP6ppw2soWFJ5e+uOtZNhTuNFYmaRWdQzpjd0lQmJZ4lMwCWul7SpWTvnPIA4NO4GlrHCX0jVuYW7nd6QOlX+krNWZTrDrZU4pKQkZJJwU99Rb05hJPQF6Rj8k0VY9vL66nfvXT4IR6T2uTulKUDCAkDq4RilJPWTTaLNZkuhrdt5WwQ8goJ8O2nUhPm/RhRz0i+AY5ZwT9lUuLXZcql9CcqoWroE9vVDc2LBfltSIqWEBgA8C0qJwd/RBBznltVnu2orXaVJZkSOKSv1IrKS46s9gSN/aa52q+uyrm5b7jbX7bJUyJEdqQsFTreTk7bAgjdOcjO9dWOnLbXA90mtPkqjtgnmMp2/XOBZ4ispKDwuLI7CpRCfozSWnSmnrm0Y9u1NKlFtOFIbcbOB28JTyqwvaNt82QqZdXpUub0hWh8ucHRjPopSnkAPDevNxYsmlim7SS+qWEqaZ6R5TjjxVj0Uj2DkMCrcVrGvXG9b+iGRO3vJyZtfLCiz3h62vTuHhQh1lwHgS4k5GFJzjIweVWDTFxslrebduelYshbRyiXEUpwg9vRuKO/ga92cC7P3GZeGUKuLz3DIjPN7xgnZLfCoZ5dfXTw6ftBI/zZFHgjHurZ+riV63PP2eNm8ylblN6Lqz5SdLqA6ea7FUeqRGcT9eCPrqSjay01JwGb7biSM4VISk/WRWb/c9ZyQfg6Mcfmk16FgtB9H4MiEHtbFVvy4+mQ/Vr6NfjymJTYcivNvIPxm1hQ+kV1yO2sXTp63NOdNBaXBkA+i9DdU0ofQffUvbPKHemoaWVWh66lpa2/PmU8KXuFRGcDbO2DjbINWY802uC7Hmm1wS+nTqO0WOFbXtLrf82ZDalonsYVv2GpATrz16Pd9kqN+1VrxRir9k/VFU89u//g54/wC8xf2qRUu59Wi5B/p4n7dW2kpseqKl51cfjaJkk/ysM/8AErx5zN69Dyj/ADoZ/wCJVwopseqKaZEnr0JJx/un7dIZDvXoSUf5kT9urnRimzujN7zbUXPo3Ro68wpjQ+9S4K47TjftDmCO47VGNyPKJBWW49qfms9T0lppp4dx4VqSforW8CjAqFSq7RKac9GaRbpfYy3Xrnpe8qcd4eJTKWnAMDHJJB+qu33VtJ2cst+bx225Z92a0TFB5b1S/GxsuXkWjNJGo4MlSOKyXx1aDlBFscyPCm1w11Ltsdx34MuyWWh6XncVCQns+Ok/VU75S7zEFpfsyJTiZ7qUrKWl4DSQc5dOfRQcYI5nfFZ1JsbshDKmLbAaeYcQ4rYlLwCs+isbjOMEEddWx4ia2jNm8+cdJUWD7sNVzQkossCOOaVylkFPsycU90zar1rW2N3O+399iEt1XRRregNBYSSArj3O+D30yn3q+T4T8Vq0Q4jjzam+nMvi6PIwSAE5J37qa6atqYeobRDZeNu5FUqOSgSlJGeh4QcekMnKueDjemPx706taI35uF3MY622afYtM2awJPwXAaZWr1niOJ1fis7mi/6ehX5lpMrpG32FcceSwvgdYV2pV7wdj2VLp5UtS1wWb5KarS+o0jo29UNFv5blsQXPpCgPqp1Y9EwLbOFymPyLncwMCVMUCUfMSNk+zfvq0UVyYldIk7p9sreptIw724Jjbi4NzQnhbmsD0sfJWnktPcfZiqRPi36yEpu1sXKYTym25JcSfnN+sn661vFJio3im+ym8U32Y0m/Wkj/AE5tBHNCwUqHsIzXRq4Lmq4LTbrhPX2sxlBH6SsJ+utfLLZPEW0FXaUjNescuzsqleJCKV4kIziBoi7XXhVqCSmBEPODDc4lrHYt3qHcke2r/Bgx7fEaiQW0sR2UhLbTaQAkU5orRMTPSNExM9IWiiipEgpDS0hoAooooAoopaASiiigCq1r69TrHYXJVtjqU4VcC3yniTFSebqkjcgd3tqxk4rNdZ3c6guq7JFUfguEsGesH8O7zDXzRzV37VKZdPSK8uWccOq+Cq2iF8IOefSS4uOpfSNh7dclf5Zz+6nkKsOe2gbAAcuylI7q9OZUrg+VzZXlrbPCXUKcWhKuJaMcQ7M5x7jUVqha41rRMZJSuJIZfSRzBSsfYTXuA+2Lldy66hOHmwOJQHJsd9NNS3a2KtEyL54y468ypCGm1cairq2HfULqXD2y7DFTmnS+jcWlhxtDg5LAUPbXumdncD1phO7jjjoVhQwfVFPK80+oCiiloBKKKKAKKKKAKKKKAWiiigCkNLSGgCilpKAKKjrpfbbalIRNlJQ84MtsoSVuLHchIKj7BTCNrTT8iWYpuHQPhQQW5TLkc8RGQPviU7kbgddAWCigEE0GgInVL8+LYLg9aY65E5LJ6FtA34uojtxzx3VltgchCChqC90nR56XjyHOkzlRWDuCTnNbORWN680w1b9XmakqYZup4mpDayktSfjJyPlDcDtzV2G/WjJ5fjfnjWyQo8eVVuSvUFrLITIbltOOBAMhvcZ5ekntOBy66VnUU8LdbetQWtpXCssyAOrOcKxtit35F8niV4GZdcjO9ebu3SWlq0xHHG1pS/IktrcOSnIIQnfGOuucCYzbodhdszTqLrHU55wpMAqCQUqSDuAFHcc6e25525zXbowyYzLkcMDpCFKcUCcKwNsDqPX4V5Sxdy043JU888c8DrEpDTaewlPRlXszXjZ8zdtb4R9R4XjemCXS5fZPWXUuokX+0rn3KU4xLmBh2M+00lPCpJwQEDIII7a14bAVhmn1NacuUa46gjKuTLakq876Valwl4wVBGcFPPfGRWmWbW1uvF6NshMTFZSpbcgtDonEJOCoHOcZ2BI3ruN7XZPLOnwi0UUUVYVBRRRQBRRRQBRRRQBmgmq1rLUT1hZhhhllPnTvRmXLUUx4/WOkI335Dv6xUbC1fc33ojSIMG4JffQ2t2A88UoSTuvKmgnA5+tQFzcksNK4XXW2yeQWoCkRJYcVwoebUexKwTVY1LpmC7Ll32RO6AiOkPCQw2+wEIyclCk5A3OeFQqsaZ+5C03Ju7y5qHbg8ejjqYtrsdhIVsA0kJ3JB5kknNAalxVGakublqskuaw30rzaQllv5TiiEoHhxKFVBvTOsYtwdett8T+GUelmSXH0utE5SlTJThJGcZSoZxVo1HFmStNOoQlDs1pLb4S2khLjjakr4QCdslOBntFAVPSF8jMXN603CHKh3t44ekSMLclujPEUqSMcCQOWQEjbHPPbSvm7911PapzztwK5IddMlhIbcQUJSCdgCcpI5Y9Hbtpj5Q5UV2123UNvnRWHW1tuxHygl1wcYBSlROEgBZJSQckEY2qY1Np43VMW8Wics3KK0kRHfvamnhxZysYAUDz7Bj0RnOZkCR0ypdsusywqWtyM02mTBKySpLSiQW8nchKhtnfCgOqrNnNULRCbpM1NOk3N6PIFtipt3nLClFL7nEFrJ4vjDYEDYE1fagySAmqB5ULnHlwXdOwmjKuziEyG20LQks8CgQfSIyvGcJGSRnqq9SS6GVlhIU6EkoB5FWNvrrFmmWLjpZ9IWyqc82tbzkjh4hIOeIqzuDxZHdt2V1Bs8yX4Vz6VlF2kRJCjlUd/CFIVnPqL3BBAO301CXWTcVyZsd56GoOKYjPOshQUtCzlKxuQDjiSd+vwqZYii5QWEl+TcYccpeUxK4FNRlAYKVyF8kDf0cnwp7A0K3fYUly3x48dCm8tT0sltC1jdKWUnfh4sZdVueSQBVt5W50RmUns8OKahxVKAShphBOByCQOVMVTnI1tt8p7ZCy0JCj8UKSRn6SKjblEvTlpWZcviabHQzGwwELZkJI+9Pb7IV1L5HIzinjt8tkqI4weJx5xBQYZQekyfi8PjXlvC57+T05zTfXA7uTyozkd9RBiuKDLyTywrZKvYdvA1bPJEzHjovMZtpPTRpKUdKSSpTRTxISSepO4xWdyTcDpsW923TG3UNIQ9IfSAhvBA4s59LBxyrbdKaZiabhOsxnXn3ZDnSvvvqytxWAB7ABsKvww53spz5FXROUUUVeZQooooAooooAooooDw4y26nhcQladtlDI25bV7CQBgbCiigPLiEuIKFpCkqBBSoZBHZUBYdI26zutvNuSpC2QpMXzl0rEVs/EbHJIxtnnjbNFFAWHApMCiigKpftGInB34NmrgpdeTIfj8AcYeWlYXxFG2CSBkpIz111csV8nJLNxv6WWFbLTbo3QrUOzjUpRT7N6KKbOaROWu2xLTCahW9hLEZpOEoT7+89pO5p3RRQ6IQDzqq3PQtqmXN+5MBMaU8eJ0+bNPJUrlxYcScHtwRnrzRRQDmNpC3h1p25OyLm42ctJmKBbaP5rSQEDxxmrDwACiigK/qDTDNyfE+FJXb7oEcAkNpCkuo+Q6g7LT3HcdRqj3K0TbMhTk5h+3pH+02txt6Mr+hdIWjwSSKKKAj7DHa1Zeo0aNdJtxjRn0Pyy5HbjMoQk5CSkEqWSQO4VtI5UUUGgooooAooooAooooAooooD/9k="/>
          <p:cNvSpPr>
            <a:spLocks noChangeAspect="1" noChangeArrowheads="1"/>
          </p:cNvSpPr>
          <p:nvPr/>
        </p:nvSpPr>
        <p:spPr bwMode="auto">
          <a:xfrm>
            <a:off x="155575" y="-555625"/>
            <a:ext cx="1295400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g;base64,/9j/4AAQSkZJRgABAQAAAQABAAD/2wBDAAkGBwgHBgkIBwgKCgkLDRYPDQwMDRsUFRAWIB0iIiAdHx8kKDQsJCYxJx8fLT0tMTU3Ojo6Iys/RD84QzQ5Ojf/2wBDAQoKCg0MDRoPDxo3JR8lNzc3Nzc3Nzc3Nzc3Nzc3Nzc3Nzc3Nzc3Nzc3Nzc3Nzc3Nzc3Nzc3Nzc3Nzc3Nzc3Nzf/wAARCAC3AMsDASIAAhEBAxEB/8QAHAAAAQUBAQEAAAAAAAAAAAAAAAEEBQYHAwII/8QAVxAAAQMDAgIFBgcJCwgLAAAAAQIDBAAFEQYhEjETQVFhcQcUIjKBsRVCUnKRocEWIzM1U2KSstImQ1Rlc4KDk6LC0SQlNDZEhMPwFydFVVZjdHXh4vH/xAAaAQEAAwEBAQAAAAAAAAAAAAAAAgMEAQUG/8QAKBEAAwACAgICAQMFAQAAAAAAAAECAxEhMQQSQVETFCIyBUJxodFh/9oADAMBAAIRAxEAPwC1aJ0pZJWk7TKegDzh2Kla3W3nGyo77+ioVPp0pbED70q5NdzdzkD++a5aF9HQ1n6iIKfcaza1P3B6BHfVebqlbiOJRTMX1mpVSlckJTb4NP8AucaT+Dut7b8Lgs+/NL8Bvp/B6ivafF5tXvbNZ2JN1T6l/u48ZWfeK6JuN8T6uobkPFTavemofkgn6V9l/wDgq6I/B6ouH9Iwyr+7S+Y39I9DUxOPylvbPuIqhpvWok8r/JPz2Wlf3K9M6h1IpF2X8NJxb7cqYAqE0eNQJASdthtXVcs45pfJejH1Qn1b3b1fPt5+xyjOq0DAl2V0/nR3Ue5RqjOam1U2ytTU+I86kZShcJICj2ZBFWSwzdQ3m1R7jDu9qU28ndLltWChQ2KTh3mDkVC82OFumPWyV841ajmxZHPB15HvSa9C5anR69jtrnzLkoH62qrmpdQ6j02YqpK7I4y+Vp6csvNpQoDIB9M8xn6KjIPlBvE1K1sRbS6hC+DPE+jJ7sg12cmOl7J8DVl0N8v6D6emeL+SuTR/WCa7WfUD067OWybaJMCQljp/vrra0qTxcOxQT10z0hf5F9jzHJUVphyLI6E9C4VpV6KVZyQD8bFdLcC5ru4r6mbawjwKnHD9gqbXGzib6LRRSUVwkLRSUUAtJRRQBS0lFABooooAooooBaSiigKlok40Laj2QR9tZtZdrRD/AJFNaTo8cGhLaOyBn6jWbWb8Uwv5BPuqOXpDH2x5RRRWcuCvKBi1atcHVbmGv0nFV6pU/wCrepz8t2C1/bB+2px2Qvo8PKLbbikJKlAEgDrNW/ybXKFJsLNtjNyESYLafOkvM8GHF5UcHr3zVNlyERo7j7gJShJUQOZ7vcPbWh6MtC7RYmUSB/lkgl+Uf/MVvj2DCfZWLzHP4+Sa7JWXCizg2iZGZfShwLQl1AUEq6jg9e9ZLCgXm6i6y7XFT0LUqQ8tTqcecHpD97b7dhz6thWxbdYoSkcSQNgD1VixZ3iTSRJoqHkrWl+wy5aM8Ei4PLSSOocKd/0amNP+lqjUbx9UKjMg/Na4sf26b6DSE6b6RKQkPSpTgAGBu8unGlkecOakWlakF26OoC0cxwNtt5HeOGvov7UZF/Jlmzmis0naw1FpC8ot+ooSbpCeJMabGSG3HAOrh9UrHyds9VXWw6jtd/jl22SkOlGzjRHC40exSTuPdUdreizT1slqKTioBrpwWiiigCiiigCiiigCiiigClpKKAqOlcjQcA/xf9hrOLR+KYXcwj3Vo+m9tBQ8bf5vPuVWc2n8VQf/AEzf6oqGXpDH2x1RRRVBcFKB+5e7kfvl4ht/QEGkr1n9yjw/KaiQP0WEn7Ksj5IUdLNCF21Lb4ShlljMyQMc0oOEA+KyD/NrVaynS95dst6d85t4U3PlMRhIL2Ojb5JwnBz6SieY51q3j9FeT5rbtb6LEFIpXAkq7ATS01urnQ2ua78iO4r6Emsk8skR+hUY0laQoYLjIWf5yir7a7aG++Wd+SP9ony3PH7+se5NddMtiPp20oUcBuGzn9AGvGgEFGjrStQ9J2OHT4rJWf1q+o/tRjntskL5Z4V9tr0C4tdIy4OYOFIV1KSepQ6jWM3K1TbFfExZT7se4oBVCuTHoGQgdvUSPjJPjW71D6p09D1FaXIUocCs8bLyR6bLg5KT/wA7jaqcuL3XD0/s0Ycno+VtFHt2t5UqIuzagkC23F5JRDurWzLi/i5+ScjcHY78q7aR8ozpkfBWr2kQ5qXVMedJ2aU4OaVfIPWDyIIqpPRHUOSbRemUmUx6LyMei4k+qtP5pH0HIqPatLwlPNSV+dQX2koIdPppKfVz27bA9wrFPmudzl4pf7Nr8Kb1WLmX/o+hhypawyPrXUml4jFubXGlQ0qxHkS0qWoJ6m1EKHsJ8K1DRWp2tT2syOBLMtlXBJYCs8Cuog/JI3B+0Vvx5JySqkx5PHyY1ulwWOikpamUhRRRQBRRRQBRRRQFQsJx5P4p7Lcr9U1nlsGLZDHZHbx+iK0CzHHk7YV/Fij/AGFVm0KewiDHQpMkcLLYz5s58kfm1HKtpDH2yRopn8JwxzccHiysfZSG7QBzkAeKVD7Ko0/ot2vse5pM/ubhp/KX+Qf0UEfZTL4YtucGY2PHNd3H2m9L2KQ6sIaduM54LVsDkqCT7anCfPBGmuDjeXeggqf4VEsuNuJAG+UrSr7KtemNU3CTqVxm7ANx7kSYjP8ABlpzhsnrKk7n84GqsLpb8Y88j47OkFc5Mu3SGuH4QabIWlaXG3wFIUDkFJ6jVOTGrWqJbNOkant7WoothQpT0t9Skr4PVZISVAKPaQPV59tRevtTNW23SLc3GdfflQ3cLbUkIbHqZUSe08hWfOuMNIjG1XONGeZeK+m6VJV6SVBSue6jxHc9e/VXnzS2oATCW10jym2cIeCsgrTvjPM7knrqmPDlUmHXBs08iFp6SU7CPBVjq9Vs060yz5vp21s8ujhtJ37kAVG60WUaVvPCd1RXGx4q9Ee+rBHQG2G0AYCUAfQK9SiiDp1VR9f65Rp9Bt9t4Hrs4nISTlMdPy1/YOvwq7nl11gflN03Ls2onpiC6qJcHy808DuFkek2o9vWnPVt21Fmnxoi8qV9EdcdR3iY7EkXNTU52MojzhLYQ6po80EDAUM4I22IqahymZrAfjrC0HbI6j2HvqlLddbaIeHG0rYuoGCPnD/Cu8RT0dXnUJ1CVKJ9EEqQtPyT2nv5153l+L+b9y7R9GsCivXBPHbX/C3yWG5DC2X0hTaxgg1Eadu8rRmpGnllbjHDwOgfv7Gefz08/wD9pH7qiXbHXGUqRJjqS64yT6QCVAkjtGM0/uURu6Q8IUnixxsuDqONj4Hr7qw+PkvxX+/psoyzOVOUbtFealMNyGFpcacSFoWncKSRkEV2rKvI3qQ8K9OT1EON8S4oUeQB9NvxSdx3HurVa99PfJ8/cOKaCiiihAKKKKAKKKKApNqUP+jJlWNvglZx/MVVSg3zUjMKM2i+HgQygJBhsnA4Rtyq1Ws48lrRPVaF/qKqlR/9HaHY2kfUKjlprWjmNb2Sg1JqYf8AazJ+dAR9ho+6bUv/AHlDPjbx+3UfRVXvRb6okBqTUpUAZttUCcelbv8ABynk3VV2Ft0+4wmAHZ0Zx17pIxUnKSB6I4xjOc8zUIn1knvzXqT+L9JoPMWdSz3cRR/jU5ptMjUraJEalvHx4ljc+dFWP7xpPujnn17PYFf0Kx/jUZRUFko76IkVX19Xr6e08rxQr9mnFuSi8vx0PWW0Q0omMKDsNB6TKVhWN0jAITg+NQ9dYFz+DrnAUuWxGYU+VOuP+olKW1nPMdeKlNts44SRetaOINndh8WXHXYycdqVPJH2Gp65XSBao6pFylsxWR8d5YSD4Z5+ys1us+dd47s1t5MK3trbfcustvgyltXEkNM88Zwcq5k8q4WbS7+o5SblOdmMsesiTJVxzXx1EE7MJPYkZx1ipu03pEfX1W64HUqVp+4XB6Ra2b2+HVla3TcXosYqO5xxKBI7kpxU98Hm72FVrUi2Jtq08JbQVvlOd88RI9LO4NOZcKHbIiINsiIRIeSUtlOykAc1qWckY7apjMS43TU0ldiU1c4fm6Wnpj6i3ES+D6RSlOOkIGBgZ7zULppcE403sk2vJraSgNqnzlLAwSlxAP1pNQepvJ3Fs8RD9lmSTLcdDaWJSgUvE8kggDhO3Op24aFlNxW3VSJFykl5CXI8ZxEFpKCfSUOEEnHec111Vo9iBYXZtqk3IyLdiUy07MW6lRQQojCs8wD7ap9no1/q8vtL9nx0Y+W3VSFKw4y+2tQUFnCmj8kjn27cjVgsU5pTSYLiAw+0nZA5KT2p+0dVW7Vmm2tQxGr1ZeET1NJcTvhMlBGQk9/YfZWZvKUtJUnLTzGVHiPC42pPMDvHWOsCqsuOfIjT7PXxZMdw73q1z/kk7sX7ZfY8+C50TyyHWldQdR2+I2Nb3pi+MagssW4xxwh1Pptnm2sbKSfA18/TJhuVncDvCmbDUl44HrAbcQ7iCamNC6olaVnFBxKt819sPIWrhLaiQnjT1ciMjrwKt8SqUeldox+X4zyy7hcz3/g38GikSc5pa1njBRRRQBRRRQFChH/qnH/s7n6iqqDezSPmj3VbIxx5Isjn8DufqKqqIxwJ8B7qhm+DuP5FoooqgsPDyuBl1Z5JQo/QKcXBPA7Y2TzZsTAPtP8A9aZ3A4t8o9jLn6pqSvyeC+Mt/krTER9azVk/xZF/yQ0oopvPmIgxHJDgJCRskDdROwA8TtVZMJkpMcIQlLjrzx4WWWhlbquxI+2rbpLTS21GbfeifkqAKIwAU1Hx2Z9ZXfVYtEG6Rbs3FYMdF8kxhImS30caYbJOEttp6yd81c7ZGvduLjr9yN1RsVNKjIaUN9ykp5+BqLp+ylMsmFrbIvVn+XattFsknMJckOLbPJZQ0VBJ8Tv7KvkJpJQVqxgnwzVLu0OPqR2SY0pUeQwph6PIQn0mHQg80/SCOyphqXfXLIuPMhsLlKbUguxHcJPUDwq3G311LHSW5+SrJjbaoh2bZI1neZsya6tvT6HSw1HbJSqYEHBKjzDfFnbrx2Veo7DUZlDMdpDbTaeFCEJACR2AdlV/S1yZcsTHmqEhLaltlOfUUFkFJHaP+edOrjeY8JPFPmxoiMfvriW/eaOW2VO0uCYWtKBlagOzNNXpaCkpS3xA7HPI91VNzW+ngcN3LzlQ6ozK3c/QDURqHWiXoYjWhq4MKfVwOTH4LqUxkdawOHJVjlt411Ql2c3ddINGXSPGmzdNF3jTEkONwXsei4gHJQDyyjOMdnhUZ5TLPBZCbs2+01NWQlcdXOWO4fKHb1jOautjgw4FqiRreMxUIBbWRkqJ34jnrOSc1lrFwVPvKpspp1yZMU4pDjicJZZSogJRnq5cuZ6+dZKv1p5Euj1cKqXK3yV55wLUyYygXl5TkD4h9YHu7u2nHQJUx0BzwhIT3+NPNQ2ppp9E9nLCc8LykcgTyWR47Go2T0zbgYmENo+WgnDnt6q2YK/Nj/JJ6+LzMKy1GVaquP8Axl+0H5S5MBtMHUqlyIrai2ienKlIA+WOah+cNx15rYIspiZHRIivNvMuDiQ42oKSodxG1fNSAlCQhIAAGAB1U/suobjpR0yrc9hgHidiL/BPDr26ldhFWqjJ5f8ARfTH+TE+u1/xn0bRXCDI87hMSejW30raV8C/WTkZwe+u9TPnwooooDOkq4fI6o/xSsfSCKrQ9UeAqefXweRXi7bWB9J/+aqYvFu2BmsA96wKhlT4O4/kfUUz+Frd/Do39aKPhW3fw+N/Wp/xqnTLNo9XX8WS/wCSUPp2+2pfUn+tM4fIYio/sE/bVdudzgLgPJTNjniAGA6N9x31J3q8W57Ul3eTPiqbU40lCw8nCgllHLffcmppfsZH+49VwQymTqSwx3R96MsrUCOZQglI+n3V4+EoH8Ojf1yf8abTZsZaWnolwiplxnA8wovJxxJ6jvyIyPbUGnyictbTL/drGqXcG7nAmrg3FCOjLgQFocRnPCtJ5jJ589zTy0HUDa3EzUWyQABwrZUtsnxBBx9NMtMajg6hhdJEcSJCNn4/FlTR7O8dh5YqxQ+avZWSXStKka6UudohmY6RqC4SnIrTchTbKS4lWSRgnB2HZU5DVlKk9m9Rx/G875rP6ppw2soWFJ5e+uOtZNhTuNFYmaRWdQzpjd0lQmJZ4lMwCWul7SpWTvnPIA4NO4GlrHCX0jVuYW7nd6QOlX+krNWZTrDrZU4pKQkZJJwU99Rb05hJPQF6Rj8k0VY9vL66nfvXT4IR6T2uTulKUDCAkDq4RilJPWTTaLNZkuhrdt5WwQ8goJ8O2nUhPm/RhRz0i+AY5ZwT9lUuLXZcql9CcqoWroE9vVDc2LBfltSIqWEBgA8C0qJwd/RBBznltVnu2orXaVJZkSOKSv1IrKS46s9gSN/aa52q+uyrm5b7jbX7bJUyJEdqQsFTreTk7bAgjdOcjO9dWOnLbXA90mtPkqjtgnmMp2/XOBZ4ispKDwuLI7CpRCfozSWnSmnrm0Y9u1NKlFtOFIbcbOB28JTyqwvaNt82QqZdXpUub0hWh8ucHRjPopSnkAPDevNxYsmlim7SS+qWEqaZ6R5TjjxVj0Uj2DkMCrcVrGvXG9b+iGRO3vJyZtfLCiz3h62vTuHhQh1lwHgS4k5GFJzjIweVWDTFxslrebduelYshbRyiXEUpwg9vRuKO/ga92cC7P3GZeGUKuLz3DIjPN7xgnZLfCoZ5dfXTw6ftBI/zZFHgjHurZ+riV63PP2eNm8ylblN6Lqz5SdLqA6ea7FUeqRGcT9eCPrqSjay01JwGb7biSM4VISk/WRWb/c9ZyQfg6Mcfmk16FgtB9H4MiEHtbFVvy4+mQ/Vr6NfjymJTYcivNvIPxm1hQ+kV1yO2sXTp63NOdNBaXBkA+i9DdU0ofQffUvbPKHemoaWVWh66lpa2/PmU8KXuFRGcDbO2DjbINWY802uC7Hmm1wS+nTqO0WOFbXtLrf82ZDalonsYVv2GpATrz16Pd9kqN+1VrxRir9k/VFU89u//g54/wC8xf2qRUu59Wi5B/p4n7dW2kpseqKl51cfjaJkk/ysM/8AErx5zN69Dyj/ADoZ/wCJVwopseqKaZEnr0JJx/un7dIZDvXoSUf5kT9urnRimzujN7zbUXPo3Ro68wpjQ+9S4K47TjftDmCO47VGNyPKJBWW49qfms9T0lppp4dx4VqSforW8CjAqFSq7RKac9GaRbpfYy3Xrnpe8qcd4eJTKWnAMDHJJB+qu33VtJ2cst+bx225Z92a0TFB5b1S/GxsuXkWjNJGo4MlSOKyXx1aDlBFscyPCm1w11Ltsdx34MuyWWh6XncVCQns+Ok/VU75S7zEFpfsyJTiZ7qUrKWl4DSQc5dOfRQcYI5nfFZ1JsbshDKmLbAaeYcQ4rYlLwCs+isbjOMEEddWx4ia2jNm8+cdJUWD7sNVzQkossCOOaVylkFPsycU90zar1rW2N3O+399iEt1XRRregNBYSSArj3O+D30yn3q+T4T8Vq0Q4jjzam+nMvi6PIwSAE5J37qa6atqYeobRDZeNu5FUqOSgSlJGeh4QcekMnKueDjemPx706taI35uF3MY622afYtM2awJPwXAaZWr1niOJ1fis7mi/6ehX5lpMrpG32FcceSwvgdYV2pV7wdj2VLp5UtS1wWb5KarS+o0jo29UNFv5blsQXPpCgPqp1Y9EwLbOFymPyLncwMCVMUCUfMSNk+zfvq0UVyYldIk7p9sreptIw724Jjbi4NzQnhbmsD0sfJWnktPcfZiqRPi36yEpu1sXKYTym25JcSfnN+sn661vFJio3im+ym8U32Y0m/Wkj/AE5tBHNCwUqHsIzXRq4Lmq4LTbrhPX2sxlBH6SsJ+utfLLZPEW0FXaUjNescuzsqleJCKV4kIziBoi7XXhVqCSmBEPODDc4lrHYt3qHcke2r/Bgx7fEaiQW0sR2UhLbTaQAkU5orRMTPSNExM9IWiiipEgpDS0hoAooooAoopaASiiigCq1r69TrHYXJVtjqU4VcC3yniTFSebqkjcgd3tqxk4rNdZ3c6guq7JFUfguEsGesH8O7zDXzRzV37VKZdPSK8uWccOq+Cq2iF8IOefSS4uOpfSNh7dclf5Zz+6nkKsOe2gbAAcuylI7q9OZUrg+VzZXlrbPCXUKcWhKuJaMcQ7M5x7jUVqha41rRMZJSuJIZfSRzBSsfYTXuA+2Lldy66hOHmwOJQHJsd9NNS3a2KtEyL54y468ypCGm1cairq2HfULqXD2y7DFTmnS+jcWlhxtDg5LAUPbXumdncD1phO7jjjoVhQwfVFPK80+oCiiloBKKKKAKKKKAKKKKAWiiigCkNLSGgCilpKAKKjrpfbbalIRNlJQ84MtsoSVuLHchIKj7BTCNrTT8iWYpuHQPhQQW5TLkc8RGQPviU7kbgddAWCigEE0GgInVL8+LYLg9aY65E5LJ6FtA34uojtxzx3VltgchCChqC90nR56XjyHOkzlRWDuCTnNbORWN680w1b9XmakqYZup4mpDayktSfjJyPlDcDtzV2G/WjJ5fjfnjWyQo8eVVuSvUFrLITIbltOOBAMhvcZ5ekntOBy66VnUU8LdbetQWtpXCssyAOrOcKxtit35F8niV4GZdcjO9ebu3SWlq0xHHG1pS/IktrcOSnIIQnfGOuucCYzbodhdszTqLrHU55wpMAqCQUqSDuAFHcc6e25525zXbowyYzLkcMDpCFKcUCcKwNsDqPX4V5Sxdy043JU888c8DrEpDTaewlPRlXszXjZ8zdtb4R9R4XjemCXS5fZPWXUuokX+0rn3KU4xLmBh2M+00lPCpJwQEDIII7a14bAVhmn1NacuUa46gjKuTLakq876Valwl4wVBGcFPPfGRWmWbW1uvF6NshMTFZSpbcgtDonEJOCoHOcZ2BI3ruN7XZPLOnwi0UUUVYVBRRRQBRRRQBRRRQBmgmq1rLUT1hZhhhllPnTvRmXLUUx4/WOkI335Dv6xUbC1fc33ojSIMG4JffQ2t2A88UoSTuvKmgnA5+tQFzcksNK4XXW2yeQWoCkRJYcVwoebUexKwTVY1LpmC7Ll32RO6AiOkPCQw2+wEIyclCk5A3OeFQqsaZ+5C03Ju7y5qHbg8ejjqYtrsdhIVsA0kJ3JB5kknNAalxVGakublqskuaw30rzaQllv5TiiEoHhxKFVBvTOsYtwdett8T+GUelmSXH0utE5SlTJThJGcZSoZxVo1HFmStNOoQlDs1pLb4S2khLjjakr4QCdslOBntFAVPSF8jMXN603CHKh3t44ekSMLclujPEUqSMcCQOWQEjbHPPbSvm7911PapzztwK5IddMlhIbcQUJSCdgCcpI5Y9Hbtpj5Q5UV2123UNvnRWHW1tuxHygl1wcYBSlROEgBZJSQckEY2qY1Np43VMW8Wics3KK0kRHfvamnhxZysYAUDz7Bj0RnOZkCR0ypdsusywqWtyM02mTBKySpLSiQW8nchKhtnfCgOqrNnNULRCbpM1NOk3N6PIFtipt3nLClFL7nEFrJ4vjDYEDYE1fagySAmqB5ULnHlwXdOwmjKuziEyG20LQks8CgQfSIyvGcJGSRnqq9SS6GVlhIU6EkoB5FWNvrrFmmWLjpZ9IWyqc82tbzkjh4hIOeIqzuDxZHdt2V1Bs8yX4Vz6VlF2kRJCjlUd/CFIVnPqL3BBAO301CXWTcVyZsd56GoOKYjPOshQUtCzlKxuQDjiSd+vwqZYii5QWEl+TcYccpeUxK4FNRlAYKVyF8kDf0cnwp7A0K3fYUly3x48dCm8tT0sltC1jdKWUnfh4sZdVueSQBVt5W50RmUns8OKahxVKAShphBOByCQOVMVTnI1tt8p7ZCy0JCj8UKSRn6SKjblEvTlpWZcviabHQzGwwELZkJI+9Pb7IV1L5HIzinjt8tkqI4weJx5xBQYZQekyfi8PjXlvC57+T05zTfXA7uTyozkd9RBiuKDLyTywrZKvYdvA1bPJEzHjovMZtpPTRpKUdKSSpTRTxISSepO4xWdyTcDpsW923TG3UNIQ9IfSAhvBA4s59LBxyrbdKaZiabhOsxnXn3ZDnSvvvqytxWAB7ABsKvww53spz5FXROUUUVeZQooooAooooAooooDw4y26nhcQladtlDI25bV7CQBgbCiigPLiEuIKFpCkqBBSoZBHZUBYdI26zutvNuSpC2QpMXzl0rEVs/EbHJIxtnnjbNFFAWHApMCiigKpftGInB34NmrgpdeTIfj8AcYeWlYXxFG2CSBkpIz111csV8nJLNxv6WWFbLTbo3QrUOzjUpRT7N6KKbOaROWu2xLTCahW9hLEZpOEoT7+89pO5p3RRQ6IQDzqq3PQtqmXN+5MBMaU8eJ0+bNPJUrlxYcScHtwRnrzRRQDmNpC3h1p25OyLm42ctJmKBbaP5rSQEDxxmrDwACiigK/qDTDNyfE+FJXb7oEcAkNpCkuo+Q6g7LT3HcdRqj3K0TbMhTk5h+3pH+02txt6Mr+hdIWjwSSKKKAj7DHa1Zeo0aNdJtxjRn0Pyy5HbjMoQk5CSkEqWSQO4VtI5UUUGgooooAooooAooooAooooD/9k="/>
          <p:cNvSpPr>
            <a:spLocks noChangeAspect="1" noChangeArrowheads="1"/>
          </p:cNvSpPr>
          <p:nvPr/>
        </p:nvSpPr>
        <p:spPr bwMode="auto">
          <a:xfrm>
            <a:off x="155575" y="-555625"/>
            <a:ext cx="1295400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appall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60644" y="2438400"/>
            <a:ext cx="3512022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bellicose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3400" y="1066800"/>
            <a:ext cx="3733800" cy="5059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(adj.) warlike in manner or temperament; quarrelsome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Synonyms:  aggressive, combative, belligerent</a:t>
            </a:r>
          </a:p>
          <a:p>
            <a:endParaRPr lang="en-US" sz="2800" dirty="0" smtClean="0"/>
          </a:p>
          <a:p>
            <a:r>
              <a:rPr lang="en-US" sz="2800" dirty="0" smtClean="0"/>
              <a:t>Antonyms:  amicable, peaceable, </a:t>
            </a:r>
            <a:r>
              <a:rPr lang="en-US" sz="2800" dirty="0" err="1" smtClean="0"/>
              <a:t>concillatory</a:t>
            </a:r>
            <a:r>
              <a:rPr lang="en-US" sz="2800" dirty="0" smtClean="0"/>
              <a:t>, pacific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102225" y="2057400"/>
            <a:ext cx="4041775" cy="3951288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 descr="bellic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0" y="1981200"/>
            <a:ext cx="21336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(v.) to belittle, speak slightingly of; to undervalue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Synonyms:  degrade, decry, run down, underrate</a:t>
            </a:r>
          </a:p>
          <a:p>
            <a:endParaRPr lang="en-US" dirty="0" smtClean="0"/>
          </a:p>
          <a:p>
            <a:r>
              <a:rPr lang="en-US" dirty="0" smtClean="0"/>
              <a:t>Antonyms:  praise, extol, laud, plug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5362" name="AutoShape 2" descr="data:image/jpg;base64,/9j/4AAQSkZJRgABAQAAAQABAAD/2wBDAAkGBwgHBgkIBwgKCgkLDRYPDQwMDRsUFRAWIB0iIiAdHx8kKDQsJCYxJx8fLT0tMTU3Ojo6Iys/RD84QzQ5Ojf/2wBDAQoKCg0MDRoPDxo3JR8lNzc3Nzc3Nzc3Nzc3Nzc3Nzc3Nzc3Nzc3Nzc3Nzc3Nzc3Nzc3Nzc3Nzc3Nzc3Nzc3Nzf/wAARCADMAIgDASIAAhEBAxEB/8QAHAAAAgIDAQEAAAAAAAAAAAAAAAUDBgECBAcI/8QAQRAAAgEDAwIDBgMFBgMJAAAAAQIDAAQRBRIhBjETQVEUImFxgZEHIzIVQqGxwSQzUmLR8CVy4RYXNENTY3Oisv/EABkBAQADAQEAAAAAAAAAAAAAAAABAgQDBf/EACERAAICAgMBAAMBAAAAAAAAAAABAhEDIQQSMRMiQVEy/9oADAMBAAIRAxEAPwD3A1Ga3Y1BcSmOJmVdzdlHqe1AbGiuPSbqS7skefHjoTHMAOA6nBqO7uZIdVs4RMEilSQuDjnbjHJ+dAMOCcfSsYzyO1cEVy8msSwLKHhWBZAqgHksR39OKLO5uGOo5YSmCUrEuAM+6CB88mpsHeBxWSMClunXD39oZYLzJZcMGjXMT+Yx9xg5+dYjN4+o3NqLoDw4kYMYV7tuH9BSwNNpPwrIXzzn41xQTS3Uk0aSFBA3hsyqCXcAE4z2HOKjiu7kS3VnK6ePFGJI5AvDqc4yPXIwaWRQy4HnRik+n313INPZ5FlFzDulAUAxnbkH5eXPrW/ttxBeT2tyd7Ooa1IUDeOxB+IPf4UsUNQKzioo98UANxIHYDLOBgVywSXF5arcxS+Esg3RqUB48s/P4VFihgOKzSObVJzpZuYwsU0c4glRhuAO8KSOe3OR86ZWrSMz750lGcAooGPXPJoSdVFA4FFAaP2pfqLIJoTdtClurFj4kgXLeXf/AH2pi1VX8TEV+hNb3gMBbEgMM85FAM9NhMd3cyW/gtZzsrp4b5wwGD28jx51rcyRvq9o4nt8Qq6srTDdlseX0rt0+NIrG3jiRURY1AVRgDiqvLbwt+KUDGNN37HZg20Zz4oGaAeIyLrU8xltwghWEjxQGVgSeR9RWts/s41BzPaq00pljPig490AA/apLjSNNPtNw9jbPNKC7yPErMx247kfAVXugNG0y/6E0s3dhayO8R3O0S7shzg5xnNAWC2EI1GS6cwQSmIRyp4qkk5ByflzUlqN2qXVyGjaGSJEBVwSCM9x5d6rXUcdhF+IOgTXkcJRrS63l4w279OPKrLpEelyRzzaZDCIpX2ymOMKGZeORgUBFBNHbX0/s01vNHcPvKLModXxgnHmDiukW0he4uWjBnlj2KgbhQM4GfXJNUrpyLQo4up4dUSyWI6tMuxlUHBVcBR3zzxjnParP0Nb39r0vYw6q0hukU5Epy6ruO0MfULgUBm0sbjT47OWMIJEhSCeLdgSAdip9c/fNdV5BPJqFhOka+HCXaQluRuXHFIuvlvbjT5l0x3EunIL87f32RtyofntY/QVZNPu4NU023vICGhuYlkXzBDCgJWnt5UMZljO4EYDgmuKxFxp9slo6CRYxsikDgZXyBz5gemaqHT1toazdVw6klmkQ1N1AcKpA2L+nzHPbHOaddJ6ZLcdIW1lr8bzsyuNtxy4jJO0EnkMFx8RQHddWMh0x4oCjyyXAmlbdgZ3hj/AYpvD4QDGMKuTk7RVG0Ce40hLrpDYGvoW/scrJkSW75/Mb125IPqcDzq4aTplppVnHbWUYWNFxnHvN8SfM0B3UUUUBq1Vj8Qo57npDUrO0t5ri5uYSkUcUZYscj04FWdu9I+otTksmsrO1IF3qNwIImPIQYLM2PPABwPXFAYtdZHh2kC6fqKyybEO+1YKnYEsx4GOaVOZR+I0V37Jcm1XTWtjP4DbBJ4mcZx2x504n0G1ngK+NeJIRxcJcuJAfUEHH0xiq91gl5Z6VobSX1wt1+0La2mkhnZPFViQcgEDnigLfqEggspZNkj4QgKilmY444FI/wAOY5rfo/TrW6t5oJ4EKSRyxsrA7ifMVDOLrTOsdMttOuZ5bO7jl9rtpZDIIwoG1wTyuT7vfBqPUvFH4iaTapdXKWs9lPNLAszBWZSoU4z8e1AY1qeROvdGuhaXsltbW1wk00Vu7qhfGASB8KsVnqcd1LOI7e5jjiALPNA0YYnJwARk8DvS3U9I8Cy1G7XUNREhWWdAtwVRDgkAD0FLuldNn1bpPTL251bUhdT28csji5OGPmMdsGgOHTNF/bNj1PYXcE9nLdajJPa3EkBVl/SUdSR5MuasOh63cm19n122ltdShG2QCMsk+P3oyByD6dxXD4kyfiJJaPeXK2g0sXXgmU+Gr+IQT9h2ru0SU9SWQ1KeSdbSdm9mhjkZMRgkBmK8knBPfABAoA0mys9Utp7/AFCz3TXMjM6TxkMijhVIPPC4+ppd+H8z6fZXWjXMU6R2VxKLWWSJlWWAkspU48skfandnps9rfylLy4lsJY+IZpC5jfPdWPOCD2J4IpT0HJcXEWryXV5cXRh1Oa3jEsmdqKVwAPr3oBRpukRa5F1XZXEUtvJeX7TWs8kLKRgLtdSR2DKKsvTWsXM0SWOtwm31SIbZBj3J8cb427EHvjuKV9P3idSWdzIdQuLbWbed1lhExHs5VjtUx9ipUDuOcnmteuNRvdCv9M1K0nnNp4jG+g35TwRtBbHqNw7UBNJKf8AvKhl8OXwV01oTL4TbN5kB2lselXAEUq12+e00iWez2vPIu23GeGdh7p+Q7n4CuToKea96T029u7iW4uLiBXkeRskn+VAWGiiigNWqpdcWd0H0nW7KFriTSbkyywRjLPEw2vtHmQMHHzq2tUbDmgFkevaVJYm8XUbY2vcuZAu35g8g/DvVX65vbe90TQpZSI0uNTtpFRztOzJOftz9auT2Fo83jNa25kzneYlLffFSvBExy6Kxxj3lBoCnJIvS3VM0k6kaLqoQpckkrbzAY2s3krDBBPGc1vqN1bn8TtEAnjP/DbkcOO5ZcfyNXAwxmIxGNfDYY2EcY+VQrYWUKYS2gjUHOBGoH8qNpegi6gkSPRL95HVF9mlGWOP3DS38OZUfonRtjq221QHBzgjuKb3NzZFNtxJCy98Ngj7GoIr+wi923VRk5xGmATXGfJxR9kX6S/hXZHt7j8Tbi3MyZfQ/DIDDIJlOePXBqX8Prr9n6YnTmpFYNQ07MYRjjxY8kpImf1DBA+Yqxww28knjLZxK2c+IUG7PrmuXVJ7FrgW19Zx3BVVdBIisPebbxnzHH0rpGakrRVqjpj1S1l1OSwikWSWKISS7CCI8nADY7E8n6VWvw+uoRYdQOrrJt1e6fajAkjirEUsrHw7eO2iiWdtmERQucHGfn2+dapLa22praRWkaO6bt6Kq+ufQ/u/yqxBVupdOsdS0+36o0NxBqqiN7eWFsGckj8pwO/fGO9PdZjtb3V7TT7po9s9ncqyZGSDsBwPvXZNb2FndR3C2cKzzMw8ZIgGyAWOT8gaAbGa6tmltk8adNyO0YJXjIGe+cfyoCr9LG6ksZLDUgw/YSy27SPwJGwQjZ/+M/xpr+GciP0HouxlIW2CnB8wSKYxXlneIqtbblnl2MrovJ2bgSPPgfwqTR2smWYWVqluEba6rGqg+h4oBnRRRQGr1ET61JIcDmkmv65baPb75WUuw9xSe9UnNQVstGLk6QznnigjMksiqi9yxxSG76st1cx2EMt1IP8AApx/CqZe9QSXj+JcxGfPK+M4SNfoSM1rHqWrTHZbPbRJ5LHcqg/+q5/jXm5uVklqCpG2HHitstbal1Fd8W9ktuD5ucH+NbR6Nq92Qb7URGPRMn/QVXI7PqGXmN92fKPUD/UVuLTX42/Oh1LH+SZJB/v6VkcpP/ezr0S0mkXK06es4vemkeZvVmx/KmsFpbwj8uNAKodu15HjxTqCH/PHxTqwmkJGbqYE+oqq5uPE94qOeXDKr7lpA9AMVo8EUjZeNSfiM1zQ+NgZm3fMV1x7se8QT8K9fj8mOVfijC40YMEZbJRT2PIzyDkVg2sJYMY0yuCDt5H+8n71LWa1lSNoI2ChkU7e2R24x/WtfZYPd/KT3CCvHbHAqaigIFs7dNu2JBsbcuB2OMZ+3FbW9vFbqRDGqZOTtGKlooAooooCvav1BDDYpJp8kVzNMdkIDgjPqT6CvPdS9ia7ebV9Unuro/qWEEBPgMcj+Febdba3Lca5ObAiC3WRvDWBQgwDjOB5nGal0SG/1axnu5JZnkjdVDGQggBe3FZckW12kbIRSdIu4n6dRsJCFPq4JY/c132l5ZIQbdo19AV7/f8A1rzGe/vLAmOS4m78hzuH2OQf4U0025uZ7QXD2sEqEnctsTBJ8wDlD8sCqPGmi7UltHrmndQGDAns0dP8UB5A+R7/AENWfTdW07UE/ss6kg+9G3usvzB7V4bY6ykM4hFw8Mv/AKN0PCY/IHKt9/pVmiv7e5ZEvUMU6j3ZUJVwPge4H3FVjjWN6Rxl+Xp6+oU8jnPasmNM52DPyrze01bWdPw8Ewvrc8+Qf/Q/T7VYNL61sLsBZz4D9jv7A/H0+tdHlg9SRyeOS8LQI1/w1uAB5VFBcRToHikVgfMGpQc13goexKO/2FZooroQYJxXBqGpR2M0CTLKUlz+YqFgpHrgUw70r15JzZbrYzb0cNthlEbMPMZP3+lGStsn0/Ure/8AFNtJvEbbWOCOcZrtpBo1xMLxobh707o9ypcxLgYPk64DdxT4dqhEyVMzRRRUlT5PvtP07VupJItOuDaWmeX1CRV2889u4+AFep6VqPRXTmg/s6DV4pyvvSSJGzF2+g4FUyXp+zSWRiVOXbsoz3+dJdVs4NjC3XGzscDmscpxyLqeosSO7qe8trrUQEhUIRlGIBDj1qDTo51lBhJUZ/d7VC1i9505blFJkguyisO+0jP869P6e6DV9FtLq3uxK8iBisi+fpmuMtqkTJKH+irCAzxiO/t0uISMEOM/bvg1FDphtRjSL17dM/8AhblfFhPyzyvzBq+zdNSxIRKmD5YGRS19DTcfaIzgdipxXFchwdM5vGpbQmsdTvNPJ9stZbcZ96SHM0LD6e8v1H1pyRYaxH4yMiSEe7cQvlfkT/Rqi9gnhIa3mDDy3Dn71yy6dM8xniiMM3YyQ8E/Ele/1Bro88GtlPjK9HdYyaro92ibnPPG3s30/wBOK9O0e8N5aJK6sr495WUgg/WvMLS/vrWJYr+2F1BnkgbSvxyDj7bavXS+tWV3CsEd2HYDCpJw/wAj61OFr6Wnopmi62iyjkUVqGyK2zXpmQKXa5HDLp8iXCeJGzKNuzeCc8ZHmM96Y5pXr5kOmyiJoVBwHaaMuqr5kqCM0JjtizTLy9bUILAQQeHbKVneO4VvL3Rs/UD27/erMv6RVa0vT7a0j01rNbS38T338OPJlJXJAbPY9+c1ZE/TUItkq9G1FFFSUPk+51K/M0oLSlTI4+xxXEJDKjqY7lmY8bX+/Fe/R9KQCUGRdw3E9sUyg0LT0XBs4iR57a877RXiPReZnjXT97Bp2yG6tne1T3gBncWPmeMYFexdCarZXukLFbOwkhzvhkXay55zj05rpk0ezeBo1t41B9BVIl39PdR2l2uQqzCKUZ4ZGOP4VXHNKfYjJP6Rpnqu1WGCAa5rjTbeccpt+VdSEEDByK2LhVJbgDv8K3TxQyLaMUZSi9Mrd106ckoARS9+n7zBMQOfLnFWW81KP2C5nsZkkaEDJHvAE47/AENR6TfyzzT+0ugVAAuMAH3mGfrgVkfAhemd1yMiQig0bUtuTGyP5NkVM/SyXeTd2kUUvlNA+xs/HHerYrA1vjNXjwox/ZV8ib9K7o+katp90gk1eS4slB/JlQF/h73wqxCjAFa7hnv9K1Rj1VHCT7Ozk1m/TTdPnumx+Wuec49OceVV26fU757VHitZJoZBcwPG58O4UAggN3VgD58EfWrY+GGCM1W7mxm0aYXmnRtNY5LS2anlM92j/jlftirM6Y2kRaVaaRNqaSRC4tryEl/YXlYLGxGCwTt59192rYv6RS3T57HUyl9avHMyrtEi91B7g+nbtTMDAoik5NsKKKKkqJtx/wABrYE9tpFYLr/iH3o8RMfqH3rxqNaZnOO/aqD+Jn5UXiAcsFx893FXzxFz+offFUPqkHqHq7T9FtsMkLrLclRkBV55q8IvsWi62ehrO0VnAWI8V1UKCcZYjt/OlN9dS30xhQMApO2JT/eqCytkHvyF+WRTDWYv+GuyqzeCUkUDudpGQPiRkV1WdtHAGKZw7Fxkfpzjt6CvUXhmtLYrTTrr9n3cQijVpUUJHu8wT38uRiuTqBJYnnc2zGNkQI+MiNlDHIA8/Lngd6tQ70FQeKtRCnu2Ve0vJrTxhbNvUtcXDLIS2QrgbV9ODn7etO31S2ia0WSQL7X/AHOeA3Ge9RXukRTrIYP7PK+7LovfcMNkf77CubV4IbdNLEqr4ENyqHfjGCpAzn44qCdSHYakerSC0vF1GGViIAI7qIHI8Nud2PIg859M1wwzNaObrc29b5oLoZzuVmwrY+GVI+Ga6L7T7e36hgv5Yg3tSG2dmOQrY90/UZX6ilkxik9kWqava31lcqvtQS2dXmCMY2ePJG9SP3c85/y050uN4tPt0uJ/Gk2DMhPLnvnPn8/PFVuWNrEPCqBptMUtEpP9/anunPmMY+YHrTDRtH2TwXltfXRsFBaCzlTb4e4Y7kbsYJwDUEyiqHVlZwWniiBAniyGRwBj3j3rrrC8cVmrHG2/QooooD571bqHWpVZrU3aFWJO1gC3J4BAP2pYmsdQXDM4XUCueEkuWGPsK+hntYGG0xR49CorjfRdPZgxt48g54UCvL71+jcssf4eH6fFrMz5vLe8EDH3m9qctj4Zq+9NXun6IsrWun3PjSnMksvLP9fSr+kMaLtRQB5DFb+GvoKq1KW06DzReqKvN1iscQK6fI7NwUyc4+1RnrpwOdHufv8A9Ktnhp5qKBHH5qKss2RKrOTeP+FVPXcqRCabRrpIs8sT5fD1q2aXqFvqdlFeWjh4ZRlSP5H41zajZRXtlJbyqGDLxkdj5Gql+GM7wX2taQ36IJVljGe27II+4rtgyycqbKzjFwuJ6F3qKeGOeMxyxrIhHKsMg1KO1FbjghXd6PDcTiXc6AsplRGAWTacjPHlgdufKp9SsVv7R7eQsu7lXQ4ZGByCD6g8120UJtiyDSYFkt5bgtcTwIUWaU+9zyTxxzTFRz/1rbFFA22FFFFCAooooBb4q7sZrIYE5zVbj1WNpGDTxDk9nXjn512rrFmuFe5gyf8A3VH9a8Zpp+Gvpochh61tuFKW1awUe9eQD1/MFaHX9LT9V9DjyO/iptjoOdw9axuFIZOqNKj/AF3YHxCk/LyqFurtJ/dmkb/ljNVHzZZCeDVF/Dv8/q/qe5Rfy1dYgfUgmurUetLUafcGzhuJLnaRFGI8l2PbFMvw80OXQ9CVLzJvLhvGuD6MecfStPHg+9kS/CDT/ZaxWawKzXomUKKKKAKKKKAKKKKAKKKKA+VtOtrma5ligu4YpXmJDt37kbeasVvpWoWzE3V07MONrRLg/wC/Wpms4CZfyY8b27D41b+lHTVNMn0+7O64tvdV/NkPY/0rys+WXq8PWh0raKDqY1t1xBLC6g/o8EA/cU26M0vVNe1FY9RCpbxnc/uYz8BT+2sCJJLfbkq2BV60awjs7UBFUMw5NZ3yX4Tl6442jP7D0zwlR7VWUDADEn+tZi0fTIx7llCvp7n+tdu7I+VbxAOQByRULJ9JqKMLbo3gtooVAjijT/lQD+VTqKU9U6wvT+hXOpGFpmjACRqcF3Jwo+9JdG6turrX5NNubSEqUcQSwSFsyRhfERge3JODXuRSSozt2XMdq2FI4tauWhRm0m7VmCkrwcA9+fPFT2+qTXF1HF+zrqKM53Sy4AUjPp8qsQNc0UCigCiiigCiiigCisUUB4EGQO4I/wDMPGfjTLoy68Dq1YlPuzQMpHyNO/8AshYmSQm6u/1t5x+v/JU+gdM2ll1BDcx3FyzLEQFYpjn5KK8ucO0Wj0Yy0Obe1UXkk20Y4+9OriVILZpZTsRRkmt4bWONdy5yQCTxVd1ewOo3JjuLy58Ic+GpUL/+axw4+7bI7fWSTOSfqGa9lW2sP3jgvjyq4aRCYbaMMSWxyTVd0XRrWCZWUuSOxOOP4VbIhtRQK64ca+2hynFJRSNb6yt762a3u41khLK20+qkMPsQKTaP0jp2l3RuYvEklCOiGRs7FdtzY+JPc9+AKsVFe2eeLv2Naekg4xgSHAGMcVvDpsUMySxtICufdMhIORiu6igCiiigCiiigCiiigCiiigP/9k="/>
          <p:cNvSpPr>
            <a:spLocks noChangeAspect="1" noChangeArrowheads="1"/>
          </p:cNvSpPr>
          <p:nvPr/>
        </p:nvSpPr>
        <p:spPr bwMode="auto">
          <a:xfrm>
            <a:off x="80963" y="-547688"/>
            <a:ext cx="771525" cy="1152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disparag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3086930"/>
            <a:ext cx="2514600" cy="2760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981199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(adj.) not in harmony; disagreeing, at odds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Synonyms</a:t>
            </a:r>
            <a:r>
              <a:rPr lang="en-US" dirty="0" smtClean="0"/>
              <a:t>: </a:t>
            </a:r>
            <a:r>
              <a:rPr lang="en-US" sz="4000" dirty="0" smtClean="0"/>
              <a:t> grating, strident, unmelodious, irreconcilable</a:t>
            </a:r>
          </a:p>
          <a:p>
            <a:endParaRPr lang="en-US" sz="4000" dirty="0" smtClean="0"/>
          </a:p>
          <a:p>
            <a:r>
              <a:rPr lang="en-US" sz="4000" dirty="0" smtClean="0"/>
              <a:t>Antonyms:  harmonious, agreeing, euphonious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dirty="0" smtClean="0"/>
          </a:p>
          <a:p>
            <a:pPr>
              <a:buNone/>
            </a:pPr>
            <a:endParaRPr lang="en-US" sz="4000" dirty="0" smtClean="0"/>
          </a:p>
        </p:txBody>
      </p:sp>
      <p:sp>
        <p:nvSpPr>
          <p:cNvPr id="21506" name="AutoShape 2" descr="data:image/jpg;base64,/9j/4AAQSkZJRgABAQAAAQABAAD/2wBDAAkGBwgHBgkIBwgKCgkLDRYPDQwMDRsUFRAWIB0iIiAdHx8kKDQsJCYxJx8fLT0tMTU3Ojo6Iys/RD84QzQ5Ojf/2wBDAQoKCg0MDRoPDxo3JR8lNzc3Nzc3Nzc3Nzc3Nzc3Nzc3Nzc3Nzc3Nzc3Nzc3Nzc3Nzc3Nzc3Nzc3Nzc3Nzc3Nzf/wAARCADEAKcDASIAAhEBAxEB/8QAHAAAAgMBAQEBAAAAAAAAAAAABQYABAcDAgEI/8QARBAAAgEDAwIFAgMFBgQEBgMAAQIDBAURABIhBjETIkFRYRRxMoGRBxUjQrEzUoKhwfBi0dLhJENy8RYXNEWSslOiwv/EABkBAAMBAQEAAAAAAAAAAAAAAAECAwAEBf/EACURAAICAgICAwEBAAMAAAAAAAECABEDIRIxIkEEE1EyQmFxgf/aAAwDAQACEQMRAD8AzvqnqCO9XRZ6Sm+kgWBIUjOCVC5yc++SedMNia3XyiD1tLcJRbLdLLVFavw4ickE4CE7jkeuDjnS2enZqatqaWqilEkNJNMUaJkKlFzyD6fPbvpytlXN/wDKv6eAFlaGRGVGcnmQ4wAcd8AjHrokjuDiPUz+CVpZUExaQowQAHn7D29hrWeh+gKNy1wr7ZWW1opsRpW1e98jB3KFQDHcevbtpIuFrht/RVkuQhkjrfqHlnLRldysfJz8eF//AGOtOu1TU9VzU1J0vdIkaIF3bxHOxB2JwDhmLYyc8D76MU2OoO/aJ+zsGma+w3AO9LThpqcw48QAHlduSD27g9s5GrFR0zc3o6uopTKwNDCY4gmwMUiwyD1ODz786NN0vX0ZjVRJUK8MdPUyiYksGYF2wxJwoXAxknI9skN1J1XOI5KqrnLWpp1V/CUFqbz+UqVzyMZ5PcEe2kIA1DtrM+dHXNr1Z7naurpZ6Cio544RFK7Rs4OW2u7eb+XtwMcc6N3Dp6w3OgqP3S6z1wg2id5WKopOcn0x68e3fWe9TdWWu52eWW3RSo9XXoWL9z4YPLAfDDHc4Hwdd/2b1gW5dS1Hig0xtuwMeQznCqB9zkfljTCjEPIGoTlD9KQWeO/IjSRySRLLSyguYpTnapJGQHVT8Bsc86CftPv6V11tENPURiip49whjkJVDnGW5OW4P5e+kjpx4J7nDDdJljoVwZgzsuewwCoJByf++r3UVLQDqKGjtMjT08hjQYlZzvJHG5h8g8ZA/XRjVNGp/wB22qxROhWprrzawj00lUIkK7FUHB9Mk5xzw3JxqvbKC1w0cNJDNaoWjkyzqHnUebcVBJ3NngcDueNA6OazX3qWktlXbgsVvojRCGR2ZZHiLHcNpGDjcTk8599NFL090nSXilp0ooo7iSJIIi7buOQcNJg9v8tCD+dTOLhaKuv6hr4BR/Tys5Phb84yc92YntjueC2PjTfHUU0MCOKWkkrmQqZBF54zjkHzHntkf6a99Rxxi6VC22klSpqGVRhMeJ6Dyjvnt65+NfbfTGpRmSkjl/ieFUvPO4MeecjuRknBA+BqbMeohyWeK6Mr09TbhUSVElLG9UFcirQlWZTgcDtj7j31boqt5KSaO0hklebKIkhBTfgEDHAAOTjHGSeNUUtngiqSrFMp2+HGyu8i7hzgqQGX9DnRK00NRTwVDU9NHUSSKu0kMqqCD2OcjOfYEamDRlAue6PuXKU3y1WspDLHVSEsDCWIVtzcBGwMH78Ek4AzqhcrIgus1xvW6ouU3hyRrDMVWl24GCMEsRgDOcHHvpWnuNytV/koatW+ohqkVg77h5W5wT6EDvgd9Olzq0/eNJvdkCK883iEKGQDGMdyMYHHqffVGtf/AGYhuBrsQN1AjGKCan+o+rlh8OFFRczYYscAYIbngc52++ud86fappoqqIeF9LGFM0cm55VUbmJQ4Iwc+57nGBo5RTfTyUElTSceNmCJ4VcohU+fJzjg9jjt86P1E1LbLgaqr8sZzJFGkfckZJwBj1Of++p/YVEsDyAmfXitpal46yWtWBixVWmztkUKMkbQTkM2O2NTTvd7jbbbAookpIUzu2LEqqVP4WOBgNj88H9JrsXNkIu5Aoh9RrqKK21F4lkdIXrxCDMZVLYRvKFPpghG47euOdJt/wCt7NNR1lCbW9OtNJ4QkhXjyseAFAIBIPxoB0X1teq/rBqe5zGKGSKVpFeMqx2xtt4Hbk5wB+ugNU0AovqUr4rj9ejVMlNT5H07hjgOTycBznC+nyDpGoioLZdwz1FZrvNYRsuz1FN9Okz000Y3pg71BbOc4OcY9dBWrbh0la6dbW0UJvNuP1DJG2/gnByxOGGSPLx8Zxoh0RepV8SSqpbvPLWSruqqVHKYXOSdhBY5ZiTyRn118/ar4ZntMkclSS8M3M4kB/Evo/I5zoDWo+4c6Bvda92pbe1xc0C00stTvlLKADj/AA9yeMenOnu0X+yVNStlhpoIpGX+LTuqgKdudvbDsPUdxn1wdYb0FcHt93qZYzIP/ATZdD+HbgjPxkAfmNDaS63Wmljr6asemlgyyyxuVLHLcnOQ2Sxzn3OiYgUjqXusYpLddr5bbesgtqVpDlY/KWUYG4gemWwM4+NE+mJKePoe9stbDDcayohipY95D5U+gA5yJDz6fGhVmg/eVSJru08y1dQ7GMuwFZIACVGwZ35fO48aGWqSCjulI9arGGJyWRVBYkdhjPoca0erhvpjpeuerqonmECwz7WWSkeRKgDIOOACvcfno7bbHUS9c+OaSSCnt8KiKSKhZY2cAAYBznBY8kk+XXjpqa219xqEira8Tz+aOOojAjByPKuN2Dye4HGm+y9OpRVNTI9wlljqJ90SusjNGhzheVOSPjAONCxNE+yUs9P1fcUjkkppKypdImZUWVF3li+HU4zzjA5Gqd1qL2sJrY43qlerR6W5GCPxtsZ9Mfh7DHHIJ4511SC40nVlRTukb11TEzxSlyRGvq3AxuwMYIwOPtpjjp7q1zqYp/GraGspRtkQna5IO7J4CnLe3Ze3c6RiF7lVW4Litr336GqSqemnCGSUyx5yjE9/5gePXPGMdhoxJQUsCLLHE0UlFvqG3TZMhUcg5APfnHsTjtqhTmstFv8AFvNwInRPA8FCrrg8Bt4/Ee2M8jnOrtrqaWqDymr80QLyRVCg7iBkHHoMd/tqLG/clZDkVuDr60dfT1tNSVCpPKY2FRkqp2nLe+OM8jOcY0WsNsrKC201PNJitmiWWTxO8QYjynJPmGfjkn76o3lbqKpKqntUQgkK+AwCjxSU/Dtz23fp340TrKO809RFPPLFIZIneedCWERwMAt3xk4+T7+mF8ajqWB8oBrqG20d0rBOkFfNLO7wyeI8Louc4BLYOCNuCOCRycgCQJ9XUtXV8GBQozmKMHDDGdrAjOM8+gJU99d4qaCKCokiliqJZJvFlmHkZVKY2liCuM54PB4GO2KkE8ccL1YSOqgVgMHlFAAO3aew4OSAB8emusLyoGTJIupaasFyqUkWnjpqhgVldNxWT/059T7HsPXjR2W7QtcqilSVGhoh/EmjqELoQOdyk5A4IJ57643GyVNPa1uVzio6dZY1URwoo+njJBGRjGfnHHqeNKj3lYJ6iC41Uspm3GJoUGGLMwZ3wRubtzg4xwONczKQSIceLQcwpFUUcclTUVUbFoZnEe8ByVY/04HPf01NEJaClEarSwPCaiNFmqIoi77RypOCcjKgc9s49hqaS4HU4zxUSlZZjcrnPexY5oJBTFIZpaliZWUbQmM4HIHPsM41mcgkhuVXG5KlWdCoPs+COefT11rMPQ/TMb4a3QS8/wDmXAnP5BtIfU9jW1S108P0i0j1qxwpDUpIyKFclWAJIxle+uqEG+45dFV9ZR9HwfSimkzUyKqzyGNYwSMbmB8oznkj4HfS31jcK2+pb3q7RNTB3EMU0spJyT5kA7exz8aMfs7al/dRM0SvKk7eZptnGB358w59cga69YWKku1xtj/UUsTvJ4ckb1saEw5yQoOSWyT2/TRmiraEeK+3mlp6CWUZkVYIyfKqy52nHwMeuO+rHSlta4WW4yLbGr6mnkjWOMTGIgHvgg/H/tot090la1rrl9WtFV06T7afZdF3RqN2d2wjzYx3146a6Oo5ZKunvD0ExAUhIK9TJEVJBB2nIzwOfbWmjBSWCnt0JMVkDtEfEQMRKd+Oy7jnuPjVG2RU1rhphVdKxLLLUFWXxRPLCTghjuGQpPz6HVpv2d9OyB23SQqqknZX5AH5qfTXa1XSB+p4o1uc6U8iui+LkAnB2At6DtgZ5IAxznSlqhA5dQ3Jc7d4n0AmpzV5AaBPOc4zgg8ardMXe0i2SwQVsdRJDM/ldWUjkkY9xgdwO+dDLlQRVlzE1PMIahX8WOsEe5wR33AnkH157aS6y+Sz3earenSnqA+yba58zIcMw44J7aTERkY1K5MZRRcahTVM9/lke7z06SPKTTkho+eQy5I9x6casdP3Wvr7ZOj+Ck9LOY3XOF3KSOPj/UaGWm6K1HEJkigWondInZ8ug2jbn3G5Rk41V6vN2s9np6mjqVglkdBL9IRzuX1x3wccj+9351J0LHjJnIQQF3CF9oaaWriiqqmSNxSS1QYqWSQICWGBzkYXt37fOj/RsFDS0skxgL1tRTksZowNmAzhV49hzzpF6QrK+P6uvuMctTKUKfU1JJNPGQQwyxwNwPbueMd9EaqvuNNSfvez1KmmIZSgUyHY4bcHH8gXyjvkkg5GMacLwoRgisSzRnfqahvEDx0jMxiZZHidCrRgHnORjOMjjnn119sXUaQVL0lZB/bKFVY5NyjPOCfXuM+nfv6rdXTxyU9JLTSNC9UigMsh2mRgNilcnIPIz86owRVlNUVtG8HhzUcLSJI7BV7bh2zvye2M5z7aCZSxDCSzq1cBJT0SXSOdIa+pp8StupgiMw2A/wAu7sBnv7fbUoVojCvh1U01MAX3Bdsh2jJwOcHsM6NWi11CWyvnnrp1MFUC0QGMtKSNwGSv94/GPTGNVoumqjo+jlSquxrFqQzCKBHCLhgqsx755PbgYPfXR9xs1CuIGhK996iq5Fe4zw1EbM2F+qONw2DKdsk8du3vg50GjSG5zuIGqTTqp8OTwizB9vbj5OO44+/D7V00FVVTQwwbIsdv73PYF9y5J+M/Hsv9PUMloW5PG/iQQgin8fKMu4cg4ztO7AJx/Kdc54jfuda5ygK1owr0ncLxaK/fUNL9GIBFKs0aLIHXtjHoc9+eFxqao9U0C3CRIoo5YQ8aSQSRvufJzvUjvj8PHPIJ+00nO/cBbH7miTUyPULB9BFJHIjb28QgAdsds+ukfrq22Sit8VFFbqpQ04maG2+ZicfibcCMcD57ad42JdW21IXGCTEoOf8A8NWRM2dqyzgj0wuRn/DrqnFEDoSgo0t0301HcY0ac5WrKqSdo9h20xJ03apa9a2W1o1UjBkmeRiVI7Y9Bo8fEZgWkf8ANF/6degrkgCRvsUX/p1jNBNP03aaeGWKntkUcUrbpAski7j7k986rUVD05ar21HS0EFPWyqFJWSQ78ksBznk7SefY6Nu/gGWWV28KKMyNiNM4AJPZc9tZnWdV3K3q11np46hlqASpjIWEZxt5HJIHGM4JJIxoXHQXcZOv7jUWazTSUVHAyEOkryOT/dACg8HOSfXtjHOlb9nqrUU61EK01O9TP4LEwkqAoyP5uMt/dwPjOrH7S6yC6FKKSqqIaSIkrOeUckjJI7kYyoJ45PbjQDoY1e+ut8E3hmEJIJQRtjOeTnBByP19OdIdiVQUYR6otppeoaQm7Q01TGijw4C7DjJViW/DkEZznjVSShoaOCqnqKh1rnLyqeHDHAbYARg8YJxn8XfSne6maouVXOshnVZCTUIp2tjt+WtDod9RQUtNNTST1EUMab2UAI5ABGTxnap+cD89FwqDxjoWfRi7ZbTUXykZ4oJIhHkvOzlI4mPZVX3Pc/17ab7PbacWqqjq7rHKaVnE4YEM0mPKoyx3DnuMHsBjQi811XJfae2UiNTR1MiCKU5QBuCACOO/p98++qMFwhtlfeYqgxNLFMYjsBIZzuVuHGQQRwe499Lvs9RHHE2vcrVy11ZR3eOKCXw6Vklkidm3qhAyyrnkZA98Ak/OhnR1ZcUvVOLXTS1avKqzUyozLICRkHHbgnnj5z2089PSiqElxpp0jMitEqna0u4Yz5u47D2zp6sdZItKolEdEFjLPui29gSScfA9M9s6yEdSalm3EASLX3Rp2ucXL4WMQAKApLeUA8cYH+H1PGrVVRirusNOEaOdJtwMYwHU8/iI5GAcE6MWXpqGteqW3OkCwwLF9TLAVcHauAVOGxx/l99U71NW2xPoWfxWMjUylTseN9vlK/BJz64znB1q9gRT4tV7M5XGnP0IoqqtnhUjxmeOXj1Xa3sw9h9ux1ysVJcaGRFlrlqKQjZFFL5mZPxbSewx+HAznOgv78WSplpYZFmUFXQlgdpX0JOPZfk7fXOvlgvVZU15jq6OHbS1HiK6eUAYIIHfsdp/wAOPbScTREooKdm463HqCnt1RLSx2yKotbRLNVs7KNqsW4Qeu0KT7cYGD3WrjUTWynKUUVHXrFTK03jRl/GJJw3I5xg/POm1haVqIqmo8xePeoK8FuNwb8yT9ye+NIvVdikljuElFVNT0lND48SFXzICARHkgEH1wc/iX51saqAbj5LJsCdn6lqUoaSoip4o3lh3CIgkqN2Au0ds4JGfRTydTV3p+yir6XpJahw5jpIw8aqNzZYlSGPIwPTscnU1IgAzUn+u43wUlNb6Jd0s0whUAGRW3McY5O0DnQO/VFTRCeOgacVsUKzoCpK1B82VC4yexGmuaGKoiaOeJth4IJXP3799IlfQ7IJqDezEFl8ZiMtyecDjP8ATV8pOpxv8gYasXccqqsWGmgeKHEswDKsodQuQDz7nJA/X20uX4yXOpiSlYU1cQDC6g+VeQ3m7kcE/cDtnkb+/ZqeupbfujMrQsIFBHkAxhyc8nO8gd8bfbXa33rfshmjE7Rs4aUDyqN2NuR279/10jO1yhzKi6G6nLrHq2upbaBZpAssZENY0yB3BwMHacgEnIPtwPtn4vV1vE0NvZvGE748FcJ4pJHDHPHYc8Y7616Tp+xTUFdcb1cPFinphCwjPlpsEDdgckq2Oew+c6yyltMvTyyVtzaJKwK/0671bYRkbjj1POOeO+qrdWZRGvrX7NJvqzV6mNTCxkjIkLorFT6bcLkjnI3Z7fJ0BtlurOnLXtqI1qWafIECltvHB4GTjaffHpjnQ28zTPQ03UtorZ4dpXxaZpMKGJC5XIwQSuCPnPbI0zUkVNdpCiXEnwZVq5nhYxlI0wSA3qTwMj31sdA8juO5sUIv122G3bKe0LAryK2WZEPiFlHbHbBIIPyfTht8WeWjYCTwqtKtmRJpOFb8I3d+PMfjgc86YaWyWm5moqVyTPBsMLjPhtjltp/XnStLVFrqz0qzVEBzIyImACMZye4BPPc4wdTy8v6jpkVOpUv5MEEdJdXYVD1cMqyxMEA7qGG4HGOc+o9NE6S02HwGkkp0rXmkL+KR+LI5b15Pu3fAwBoZUSVtdJFHVQQT01NKDKKpymY/5gVBGSB78HHqdUeoJWtLxSUj+LFKCu3IURnjKgLwFwRjA45HppmYJq4cat8k60Z8lrKf980kdBBDS0U0XiRSRqGLspOVI9/XRh+q4aW80dM1O7+MssckMqkNtZeGXPAHfuDx6euqPRlop6y3VdzmUvGjj6SEcbJFXDFSOcElRj7/AH0Lq4YJrNfpbdViKVKeOWCA/iwp2yMuSWBIJ9f66wXyuOzFAyfkP27ruCwV8tsliLySbZA4QKN2CdrHIPqOe2c+nZf63uPgXRrjUVfjSVEKyxUyLtQO0fhkkZJHGT78j25HdM1VPcforfe4J1xKiGVYG3VCDIChxyDhiPnj30e66oLbJ9NTUVH4szRrFvZDuU5JIPZuBn05zxpwSNepzNX5KtFUpcepbf4kNIZHikjVmhjcINu7djADcjGWJPPB5zopHTeNcPDhtcFFUUiLFH4C+XY3JZuM44BGe3Oc50rXHp6oqaKTwKK4NNR7WkQ5dtuOQB79v8/fRr9kFxaSnudAFeepqHSJVcjyRcliB3zkn45GsrAjUZxQqN0VDMtRvq6WWSm2tudsFEkB4HPqQTz8aXIb/HWXeot1XFUGkeWSmUmMhYlHAXJPHOcfcevOnLqS4VUdjrKS408ppkjO6YPtkxkbMHI5yAD+esVpLslN0/WW5su8hlJlM2N+SASRgkny++suO9GZnYC/U0awXu0WVq2iuc6RytMCoLKqmIKNmCSPvj0yNTSLbulP3j0+9VVmp+rZx4DN2Mfl55Pbng8jj01NSKYx/UU4ydia7XV7wFUpAJS6ZKRqSTpWuFYqXCpp2ikWWE7mDEcE8j1++jdTLW29C1EEY5yI3B2n9M6XLsJKkyVkSKtbVIITHvG3eB7+3f8ATtp/G/OQy4RmFfkDU6RVPVtZdofCjhWPw02nGJD5ccnk8Mfbn5Grsdta3MxllkWKd2YwRt6ZzjIGRg/Oq1tpkttG70VCGqaeMvNMrNL3wC5Azx3we2DopS+PcOnEkpnAq5FbYWX8J3H0+2dXXHjyKTcQh8OUHudaq3C5W2OghmloXqGRaqec7lcRqSCAvqWC/wD4n21UmtVoh2W+tqIXlpZGZnWLmXcSxJLem3HB440V6TWsqaqRokerpfBHgmQ7m3j8WCR7hT98j7UuurfapJYpaQNS10lKFdZXKs7DKrkevsftqLLex1OgqTo9wXfqCKqstJaZp6KjqcNUQtJJhZAAcIrAcZBAXPA249ckl0BaKulsUdLX0rg3M5XxafLBOMAZ5GPxdvXOgFPV096tiUklvoxLA5jIiUZAXG1UYnIU+vOOdMHV/UCVdaIKSqHhxqNskLjZG5zyPUYwO2ePfGh4qssEdm8RD/VatAv1lorp4a2IAOyKxAUckuO/Azj17j7L9JST0iy3qO4wy0sqf2SQMFwR5SDnvyM8epGjd1uaSOJErGnjjhUVTQAs2DnYxUDOGwQT6du2hNFa5vrfq2i8S2iLmVHzG5GQCPfAGCfTI0MuzYhxoR/WjKTXcXE4oRNTU7Ui/UvMMSA8ndgjzBs/iB4H5DVKKne6rV296uErSyKFneHY2WYA/wA3YDPfuca4JSonUTxzzRq0jsHkZNgZgAV3L25yDwecLnnVa4VCy1MooUZ5JW2SJFlRJIG4P54P+ugxBaMjNjFiHDUVVujpaSmrIIFpYWiUTedZiWLK+eADlhx6ZP30sXD6+S80dfDPN9Q7xhgxCyRSjHl79sjIPrn1Pd9o4qZLe1BU0UEjyeVpBGCdwJ84Jwcc8H07e+lmK0yWu6zSsGKDaEQAsyAMVDFfQk4/LnT2DchkyUtn3GCw3Kvu9fK18lX6eE+MFVgQxU8KSDzhtrDueNEOtbnHSwonmlqFLRRHLEiQjBA++caVKtIbfWh6GSold2B8Qow2gDzfbGD+nfRSK50sKRNXJ4VPGMJMwJDSHJwMHv3zn8ta7BEhjzhn0J2W6XKghSjq6VpXyWEyDuRnvn+uq/7LvoIOoK+8AinhaAIiEZG9mDE9+OB+udd+oenxeKZZJIKiOsHmhaMYbb7bSPbnHf7Z0E6MtEtRS1NbHG6rT1oieldcDCjIzkcnLDKn0GpopXc7iwKcT7ml9WXu3VvSdxEcjMZKaRV2xnv+YHqNZ90v01a4Lma6sXxVpQGWlYbg8h/CceuPbHJx3106zFxt3S9azIn0ksmIJkODh3J55+47DtrvYjHN1LbHZy4+naQ+bPPh8ZHxrqS2QlhORzxoCMNbdaWxine4UcstRJu2sq+RB65xkDkgDv31Nfbhc6eaaKKqXbIc4VzjA7gk+nbt86muYNQrjc6FQMLY1FiOTq+JT41tnlmYgq0UAKgfOB30Tt1tr62tt71UdTC0s5adPDbETBQCSxGMYJx8/bVW+2O2SRxvceoZYQjYWRoABzj12j210o5LRR/TLEaxpoSTE+0Pu5zuOWAHPbPYcaZm5IvMbgxYxyPE6jQyVPTVa0VmoIa2muEuJGEJPgnJ8rEfyhTxn59TpaR56eOtpqa0VtIu9o0EVNIUIy2No285OOc47aIUl9UxTQszLNJUyMgWnR2IZsju3HHoDjQirltdrapqZq2djNLmX+C7bHI/kxNwuecc/wBNEsCCo9xgvGmO53qOoq6zUUbUNmq3qoQEVBTybS2Tk8L212s10r+paZ26msRp5sKsbx07o0gB/D5s45zjsNeKmeKsgqIVuM9OZAkY2078M3GciX39B29ddbHTpbJoQ/UNVWuGPieIHkDBMkjlyFGO59eO2mwqQCBJ5WViCYUkr0poaakPS7rVRhRC0tKSqvjAOcc4GPUAY4I1nVVLNV1tTWTU+xnkZgVhIB9NwAHGeT+etLvN6oo7bBXRV7Uq1ECCFxBuAbJJbaMnP3HHxpR8H6jp26VsnUFdVUsUbIQWmUOW4UYfvyeMe2NZ8RruX+P8pcTXUp9KVrwtNNUyPAscQ3LKCA3PY+vfsQNaJQsZenmnkji8GGQmmSFdoVBjcvHofNz9vY6y3o6nu09sqammuctFSU7EzsruqhivBO37D0+2rc1fc5JY1g65Xey4VFepG78hEdZMYqTzZi+TlGPrG42i8yQxwRMiUqqJJYYwWAByqZXPHH6n30JrrU0NorKeWqp4muckcieYMYgTnn1yOT6d8aJ9NpfKVatbz1GZQ8X8JlllzGB3PMY0a6fqaKotreJdzcWLtmUzMWBGMDO0Dt7j+bUSvlNz1cWq6M0lQyyQz5KgiURbg3pnI/LjQXqa6NTSS04yRNtAlR9p3J2zwcjzYx8A6bqy6VNKviC6W+NEfY6zTBduf+Ijv8Ec++dUK25T1sQNPWWySReRKGikRRnncSMD0HOur667nHwXkTUTKS6KgeWknkao27PFlAJjPY4Ubf1Ofy0WstZHcaihtlUA4aoWZpHwC5TLnnGSWAYd/X41dtMV7qZZTV1tmiO3IeKKjkY/fjVy10lZJDLU1slhl8A7TFHT0uagHHG9eEz985x276ClQepXjoRhprpDJPLGsqgu5Kux4I/m2e/J/wAxrlR3KGqhb6Fo28aRxISwyZNwBPufwgaW5qu9FpJxSWtdxaKOJkj3RoGIHbAxxjg57a9+HSls1s1BSVciK8cgYL4QUL3UHAUkHtydx9hpWygrSj3KMm/Iwp1KlbV2OaCSmWaMMi+FKRtfHbvjgY75GlajinopYrlU1Nvo3VWiMUjuF7YwCqnAwRptPUkF38CS1wGrRZmWYSRgGJdpwcZHfGMn1+TqpcIWr0qFqbRDKu3L0/hMxJAO1vKQRnAzg5PA+dNVWBIglgCYGhtjVcZnqLzb5JpgHZg77fjHk7emppqjsUkcNODaoI90YG0R1A2+UHHc9u3fU0vKtCMd7MLVdspqxVNXDQzbeVEtNEwB9+RparCYqioip7XT3OkfauEipySvcqckcA44P+mu9qvUcyBp4n8IjayeVuScH8RHHvqxRSUFS8kUtntiVIXc0ctMpHH95hGdp57YP9dDs/8AUN0L/YHsVVFHco6eGGijmJPhoYQW47gEHA2jI9e2jN2tL1TwtU2ylqYZJAtQPCJO09m4I7Hv+Wqltpqm01UVKiyyDzExBwVYEEhckdvT0GvFX1ZR+KorenE8SI8LKVBU/mnGlXdxnHCtwrJaP40cUdsiaEDLMI242/hBO7Gc47/OgkVJdY6KtcdPU6TI/hbdrrvV1B3DzHI45wfT112ob2ZKmGrrLdSTzudqJAqFogw42tnkcnOcffXeiEi1k1fRz0j00LOzU0UJDYHtxyfX5A4zqmNq6k8g4mjKFY1OUFFcKOiRI2ykL+KCnlxz5sDudXpqX66xm209A0VO0iyb0B2sF7YO4nGTnjOh9KaS5VVRcKKEyxGcsgZMnbjIIznIPmIPwc9tHbffYyszRoxjjGdgGfEJAHmLDgDjABA/prWXYgzICg5EwbZaWmg6Gu1rraY1LtI8zRwbipAIZAxHIPl7AZ76GWy32ee0x1AssqTNGFkjLzJsb1ALc4Axz7nGu9462KXCljngSnRBmRFw+PQ7+TtPHK+mjCdR9MzwGWQ1wEjbG+nkljXIAJ2jcuPxD8PvrHQqFms3Fi2w2y30Us9DY5UWqBg2vWsgdTkE5bt76J2ewW203OKOCxSgMWWOsWpaQJx6+qt3GcED0bnRQXjpbAxV35PtW1Az+e/V5eqOnuyz1+PdvEJ/10tCAPqri1cLBbYqWa3y008kT/xi71mCBuBPJU451VTpamahCiGqSkklGGSsV/MAcebYNoOexU9u+rvWt7o7jBFBZ6meWdzgiVZT4YBB3DPAJxjkH17d9C+nupq6ieGGpiEtGvmlaOVdzAHyqP7pzg8+gPvw4JOhN/yJwittlkmno4qCvrKqMb3jkm2kAd9rEKD29uc99fbebVVWi4y9PU1VRxQMq1BqJRIxHJ8igZzx6kevfto+brVNVU1SDL4LbgVDIqBsZABILDJOC3b1IA78q1rNfqua1xRmCAsGcQIiedc4P4cseTz2+BnSlT7lUcKQZn9uuFxNfTvRVEilSRHnzBFIOSFzgcZ+2dGqeCMXX6u7JOaaob6yOXxRmSNWIZGC+rdgQQR35GuVXaDa7zVx0NbSn6fy5nBIlVlycAKwzg4wcaKXuroaWC2xXCOCreGBY2wFEaP3fCKRjuBk8ccA99KgKmW+W+PJ/Pc89E0dRUQzXKGSWBXqmR4aWMnOFDceYeUF8evbTTBTzSXKoiMlUWaAKWkRw3OOeG7DsO+qFJUWpZacWaqSmp4UZZKZFLIsruW3Ek5zxjnPb07aJ2+506XeqUVcHisEbfyNybV43bscEnjOdEXc46AEzM01IlRKq9UsrKxGz6eqAXBx6Z1NEoKRblcKhI7bSRbZJM7UZg+G4OGfuQQeCB374xqak2YKaqdqfFDLfMCMNfGjpEsHkKsMRxbBgeuOw9B/30gTz161cjmKalZnMhGWj2/AbdgZ9fbTZU1tdUNK9TLSAPyx8FvL8/i7j376G3CWbpfq+1zXhI3ocBg0cpmULypYE85V8nGO44zr08oXTEVPLw3tbuNlJUQVFgoDS1slRX2yQz1Uc6HdLGWy20k58pI784Jz202/tElprn0Q9zpUjkeNo5IyyhsZYKyn7gkHSZ0LerVc7/VUdPRhXqEA8VkX+IQmHOQoO043ebk+uSeO3VNFV9L9PVdO85mpKiVJEh3kZVX7Z5yeV7Dka5Slt4jU6uQ4+UBVMZop6yelTNuaBkjhjnb+CPLneN2SQoIyuRySc41Sgr6qGninornLDRysXZxCqFs9woPoAPxcYzx20Oiv0YrGlNHOpkjdG2VZbIII7beTzwc+3PIz9u9vvVzo1uFHSzmmp498wEIj2Enf2JDSYDKSwGDxwBoYxXczkNNG6VrK6sjYeAKVqKAUkYCCIP6opHptKMM9skhvXArqmWW3VdT+63kSMAOI0ygjJA8pHc4PH6/OrXT18nuzrXrQ1FLT1KyFxG4kRnbhiGzgKGywUjJOPTjVWrnMdfNSXaRqipKNIlQnAmTHHocMPXPt6jnWORCxEHFgLirVzG4ND47U31kjgSIxLKRsJ/DGu4A4GBzgkZxnVm2XSG5XK1dOUlPDDT/UBI2kVt258b2PPGcZx8DRO20NBBJBWzVNXRxzRUyeLHU7DMglAfOznPh4z7bQe/b5cujIam/2pYKWa0rLTTSVLUjtULBJGWKneSeSFAwSDn240ylRMbOjPFwoHp6OjrFMe2pUkov/AJTA4ZCCe4PB+c6ogZ74OmhKClktU9Re6SKgmqP4vibB43iH1Pv8r698DvpfWKmzxVyg9+aYf9eoh+RNSb4+JnBrFdLrOjU0Ek9uEReoMGwNGBkMGLMBn1HwfcaH9UdMVtrtsVzwq0vkiMRqleWF2XcAyqAEyOcDPz3zpoqPGehZLbC0VOluqVMzHaWkZCu4+57gD0DHQ3raqoBYBSWa8WU0v1ETfRUMOZJCEI8SRyeSD6D+9yTjTo4PUfiQBcJ9L3Krq+nrBHb4JmMIlpqlfHMaFRKr7yDw24ZU9+7D1xpfvFsnd/GqnSkUb1gkTczzqW9OwGMN2AwQAe2iXTMObXb0pJdrJTmWoZSSF3OWRfbhDzznkex1Or7TbbvS11bDcII62gpTPNCI2LzAsoVmbOBncuBjnOec50ocnIVMqVASxB8dtnIllgSYptaZGdGbyAFslvsM/l7c6oyvKqVEkIilBUSSeVsqFwMeUeu7GTjjPtpksqV1wht4Ux0iT0MazTF9/iBEKRtGuQAxBCtkcbRgnV2C10lCRTimhqKIxF6ietuZgpS/iKrbkB4ZeVAz651UshNVJcSu4sdKTiqr4bPSwQ0/iiSUqQXLFUZgoLfIAHtk6tdRPDZ5NtNMtQj8o+eG9/0Ixj07HnVFaGzNe7lX2u9/TRUNQ8lIVBbeitkBTkNnHA/rp2q6221tPHTV89FWSR8xPHCCsLn+Zc+mfTsfvzpXyAEUIQnMWTEjqCa52ww0Rnx4sYnDRJtIz6Zz8Y/LU1KdLtEzT11jW5VDMCDOdyqACNoGe3t/s6mlIUnYjbGgYaqWlgC7WiCn12kn09c4P6aG9az2+ttMMBr45LjHOPApoaZ0dQ484ZslSCdrAjkknI51erwXSA5y2FPf0++gVX9MK1KmkxUV038OONRgq3YnHv8APH+uujM4KiQwpRuMnQlwp7HXKFpYZKwQ4EcZVGJOAdrN3x3PwG9tFrst+63FZb5IqennjmXwIWk8iphWPn2+YnPf76zewzzzX2maNyXZxnaf5fX8vX9Nb50rAkVHLWEBpWHLlQGwFzgn7jUFc49GVyAN1MU6XraW21dT9dF4kc0DRYznJP8ALx2zn0+PTsbqLlLVIltSYJmISqzzom6N9o2BnPlDKRg5OCOe/AO2wqv9rGNxHlyP9+5/9jrh1TLTV9ZSRxLukgpyshzyfOxGT64Bx+eso5GhCY3dNdR0dwu70lZXZpxUNHR7oGwwDxeGrKnHmHiDPp31zjqFuVzq61EMMMjO6U4fyRrtwBxgHt/XSQaOS308Dznb9Uu6IHhigP4/sTkA+uD6a0jp/pm/Vdt+sFucrVU2+MiRBu3DIOCw79+36asEVdybEtF6juNRSUDx0duWeVXL+JvA4K4wPUevbv8AnxUi68vMkjpGtPSwyLIxWAMp8R8kybs53bju/IDTnZ+irzT+P+87c8cAXeX8ePjGc5wx9M6zSekjWlnrYFKQvUtFAHOdwALMSfgFB/i1LGim5VivBa7h81E9XiWolkmdxkOTknOuqH3/AN/7/wB9zq/Z+jOoai201RDb2limjWRHE0eGU8j+Yeh/r78EE6J6lH/2t8/M8X/V9/8AZ4UgDqRNnuAJVmkhljgnkjBim8qNgf2bN/UD/ZOFGwVppLpTVf0wqI4nz4Tdm4+e+M5/LWh3Xp+6WW31NZdKNoIBE0SnxI23M42qAAxPqfTSberc9l8Knq1EddLGHeDOTAhHlDf8ZHOPQY98CmNAQYwYzROj7hT3762UUMUEVNiSKnXB3k53FgAAT24/1xoc9soZKmtoJ3mgnrLdIImCkjaZAY9xJz5TGw7fhI9ANLfRcPUFVLMvS+56kL/EVJY1Ozj++cEZx27cfn962tvUlPUUtT1KZ0qXUrDJJIrHaDnClCcct2+fXuQUANLG5E/1DdJU0dpgorZUVUVwuVCZfD8JW8OEOVZlJxzggkfc/A0KvV4uNG8tZFT01THUM3jR1NMJkycY8p9MjP31R6UtdfUXenoaKnd6h1MpVTjKYzk59MYP5j30c6xst0stnElwpWhimcRqTIhJbHwxPYHQXEA24GyE6A1E79611Rc7jWywwpPWRFH2R+GqjKHKgdvwgfno/dfCkoJJQq5lcSMVAAJ7nt39fj/PS5UUs1OlKCvnrIxJGnbCFtqk+24gn7Ae+tOof2f30UcdNWWvxdiY5mjwG/JtMwAg2ZmQp4vWMZ9tv+/9/IOJrT6f9nVyWSVprKHQkBVaZO2P/X/vOppeUx7g+3Uf1Fpr6oFQaVDkkHOG7c/r+h0sLE0Fju3UcvElXOaKj/PmRx9kyvxk/Gn02bbQ1FHS1skMVTGI5tqA7lAI5557nn/30odWF5bHRWFIsy2jhTHk+MzAb2247Hv799IjrcZd6E59DUTpRz15QKkkhgiY9/KAxx+TjWuUNatJYI0KhjUiUAnjA8J2zj1/Dj89ZZYq67WqjoVemjalp5A5SV8gbiCRjtkqR3PtrQrxVVt26VrUtVNQAvH/AA4pI/cZOMDhucD0zoHyNxjEapjxUvGYf7OPIXHqMkf1/wB50P6A6bivVTU3a5yGO00X8WqkB4ZRzsHycc/HyRq/b4kFqF0jCzwRBgwlBDgcjHbgjP5c+/Bbo62mHpy60E85lpavcIs9ijINpK5wCOM/YayuE2ZuPPqIPV9ZXXC8zV9XSvTJWYlhVuyw4xGo/wAIH9dbD+ynq+lHR6UlxnIlonEajaSTGx8nPb1I5I7aW+pauC7WCUwb4YSkazROe4RQqt8MCB+Wln9nd7jsNzqXnVGmaIRoQ2BjOS3sfwgD/vp/tVlJmKcTU2DrXquil6Xnhss8dbU3BxQwrGSRvkB7kewz6+2sf/aJbns9PbrbAVamoUMDybvNJOwWSRse2GVQfjHprRaM2uopmpoYhTP4wqBDJkAy/wB7DDcrd+xxz869x2uwdUQfu+sqN1QSzPTqArRkeUnlfxDHzpUygmhAUIFmWf2PdS0cvRkNHUTgVFCzRsgVmOwkspwAeMEj8tNkvWHT8EjRz3WnjkX8SOGUj7gjWcp0JJ0jYrjV0V5kdh5wrQKoYKcKpO7v5u/b40JXqGGcrT3w0FcEHlP1AEie4Ug5/Q6VmIPUIAIjzcLhQ3+9/vIzxy2WwxGcFW8s1SVJyf8A0L/mw9tYrW0FwvlHcuop6uFZ3l8U07E+JIG5LKMcAAjGe47dtNVludFWtNLQ0/gQxylEZZHbeB2fzEkE57enbnR2ruFA8DmpsSs23auyQx7/AE52gfOCc98Z0RnF8RD9ZABMzX9nt+/+HupqGtd9sIfZPjsY24bP+R+4GtI69qaLqDquOaUtUWWy0P1FXsBG9ixIQA4/EQg+2ke79Oi4V7Vdmo3pI2VWekYs+0/zbWI+xIPqf0ZJb/PV0E1mv6SwwVcYjMyqeADlWGfYgHHbRbMFowKnKHf2MXKhk/e9bWGMXSqqdxIUsxjwDgYHChif8tfP2hy0XW/UXT9jttUssCtLPVSx5wiDGfzxkfmNAOjTVdIVkymllrJyf4MtLC8iGNsAkAccnHBGQRq1U3S1W/xLhS0E9FVojIxnEyKyk7ihLZC5I1jmHKxN9bTOusLk1f1RWVkaGOJpB4CgY2xKAsYHxtUa/StJ1XaRaKCsq62ONaqnSRWZWwSQMjOMZ+NY1XJYOoaKKZrRMkrO4+op6zZgKQW/EpXGGBxgY5A41fsNXNHJBbLnE0tslCgJJwVXspyMcjHp/rrO5qxABNWbrTpv1u1P853f8tTWb3X9w0dxno3tEcssPP8A9dMC6kKcgf41yPQ/rqaBLCYAVudvqIgBkycjODE3/LV6aOlWyV9RSpSmoSEO8oVC6nd/NnsCB3Pz7akvRdzlXENdSgnk4kV8/kRx+WqMn7NLqd7QzoHkBEzI4JmUns3uPTGpo5/0IoAEVqa5SfW1WFRJJ8HYyhlTAAIIyPfPONOlDUJHZyZFijXgkxv5CD2IOcf565zdA3KQFHooyuMcGMYHsDjI/XXodH3aCFI1omwgwNrAj/8AbS8iPRlC3KAbrTU69N3KntxDtPuOBLkBnb1PoM++iVnWkFPPRUtwgmKKviTpkIuUGcZ7jAIz/wAxr3U9JXgyCX6auinC7RNTvtbb6jOe2qMXSfUUFeah4qp8BtkgQiUZGDkqBnuecjW5KR5CBTx6gqSgrGiuNFNsRpo5JqYNKq+MgyylOfNxxgZ5GNI9NUNLWAQbt4RmYK+C20bsfPb/AC1psvSFbLM0lTRVLNtCRM0UhMQHPl/757D20Prui5WYPSUIp5QTuf6QkNn183b17aKOqzMeRsxmtNdTX22262PUSCqigUTs4xIrFNzMhI5xg8gYGOfmdHWR7J1XUQ1dQ1XUlJTHLJ+Lw2Ktu+/DK2O2OODoBZ7PWWquhqxNKJYVICGNQoJGO2M6YBeLkKv6r/w/1Aj8MTGNd2zOdudvbIzjQ+5VMB2Kl/8Aa9VNT9BVaDIaaaGIED/jDH/9NfnbczE+IwJPprar94l+pngumZomlEuwSMAGAIGPYeY8DVa1RLao4oILdRVNJG276erhUspJzuWXG4fY5H20RnUzAVE6yySWqwfUS01QY5ZiBMsRMYbGNhbsG4Jxp+sd0krLfHPJt3coDgruA4zj05zxqzcbxUXelqqKsptkbv6jkpkEAnnLZHc4yD20PjpmRAqtIFHYlhoM6C5mtgBDP1RY9wT6cnQWraOa9wq6I6NEN6nkEAsdcquC4hV+kdWJz5pZFAH5bDn9RoZQWSujqUleQByxeRl8zE+393GfTS8kPuDGChuOPTaPT/UW1jGKSpZimxcAZ42NknsDwc+/A0HjvNDXV9fb7rRNIkmXSYKxEjk/hIHZc9mPHB1IoayCRpFn/iGIoH8LBUHByMHGePbQ6kssFLUBoimV/DmLJU++SfnVBlQTG+52sFC9sr6ynWPda22yU4YhtpJ/D75HPPtjRp2pZBh6dCO2NuPv+uhjxVRYhJYMen8Ns/pnXkw1eeJKfPsCw/8A8nQ5ofcUqTBVhtsNH1BclmMtRFDhomkJO0uAec+uBj8tTRVaeqLZYQMPhz/0amn+xD7h4mGlfkgJGM/8A10WV8jlR9kA/oNTU1xEmGdBV1KZ2TuvHoddFrqwHirqB9pW/wCepqa1mEz0LlXKw21lQOB/5p10/fNyQjFbMRnHLZ1NTRDG+5hPS3y5Lkiqf1HprqOoroQP/Ekf4RqamqcjXcE+Dqi6hTmZG49Yxr0Op7gxAcQNx6xamprAmEywt9mZiHo6JucZMP8A31fgrUmKh6Ci55/sdTU1YQCWVipJSA9uojz/APwjXeK2W6UkNb6YevlTGpqacAQz1+4bSxOaCLn2z/z1zfpq0gnFNj7OdTU0pUfkxkk6WtZP9nKM+olOuL9J2xsf24+0n/bU1NBlX8mleXpWgXgS1GPllP8ApqpL05SLkCaoAGOMr/06mpqBUfkMC1tuipjtjkkxj1x/y1NTU1OhNP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890588"/>
            <a:ext cx="159067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disson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810000"/>
            <a:ext cx="2133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droll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(adj.) amusingly odd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Synonyms: comical, humorous, whimsical, zany</a:t>
            </a:r>
          </a:p>
          <a:p>
            <a:endParaRPr lang="en-US" dirty="0" smtClean="0"/>
          </a:p>
          <a:p>
            <a:r>
              <a:rPr lang="en-US" dirty="0" smtClean="0"/>
              <a:t>Antonyms:  humorless, solemn, dour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8" name="Picture 7" descr="droll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971800"/>
            <a:ext cx="2860640" cy="2807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4975</TotalTime>
  <Words>528</Words>
  <Application>Microsoft Office PowerPoint</Application>
  <PresentationFormat>On-screen Show (4:3)</PresentationFormat>
  <Paragraphs>178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iRespondGraphMaster</vt:lpstr>
      <vt:lpstr>iRespondQuestionMaster</vt:lpstr>
      <vt:lpstr>Vocabulary</vt:lpstr>
      <vt:lpstr>alacrity</vt:lpstr>
      <vt:lpstr>alleviate</vt:lpstr>
      <vt:lpstr>antithesis</vt:lpstr>
      <vt:lpstr>appall</vt:lpstr>
      <vt:lpstr>bellicose </vt:lpstr>
      <vt:lpstr>disparage</vt:lpstr>
      <vt:lpstr>dissonant</vt:lpstr>
      <vt:lpstr> droll </vt:lpstr>
      <vt:lpstr>edict</vt:lpstr>
      <vt:lpstr>elucidate</vt:lpstr>
      <vt:lpstr>laud</vt:lpstr>
      <vt:lpstr>loll</vt:lpstr>
      <vt:lpstr>loquacious</vt:lpstr>
      <vt:lpstr>magnanimous</vt:lpstr>
      <vt:lpstr>mandatory</vt:lpstr>
      <vt:lpstr>nondescript</vt:lpstr>
      <vt:lpstr>phlegmatic</vt:lpstr>
      <vt:lpstr>rescind</vt:lpstr>
      <vt:lpstr>vivacious</vt:lpstr>
      <vt:lpstr>whet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install</dc:creator>
  <cp:lastModifiedBy>Dana Bonham</cp:lastModifiedBy>
  <cp:revision>287</cp:revision>
  <dcterms:created xsi:type="dcterms:W3CDTF">2011-01-18T01:21:59Z</dcterms:created>
  <dcterms:modified xsi:type="dcterms:W3CDTF">2011-11-28T12:35:24Z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