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48" d="100"/>
          <a:sy n="48" d="100"/>
        </p:scale>
        <p:origin x="82" y="4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8/12/2016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8/12/2016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Gilgamesh: The Flood &amp; the Return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995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Tier #1: Everyone Will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Read about Gilgamesh’s journey on pages 25-32 of the text.  </a:t>
            </a:r>
            <a:endParaRPr lang="en-US" dirty="0"/>
          </a:p>
          <a:p>
            <a:r>
              <a:rPr lang="en-US" dirty="0" smtClean="0"/>
              <a:t>2. Then, answer all of the questions on p.33.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120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Tier 2:  Select one of the following to Complete and demonstrate on 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 Consider the setting and mood of each excerpt  from </a:t>
            </a:r>
            <a:r>
              <a:rPr lang="en-US" i="1" dirty="0" smtClean="0"/>
              <a:t>The Epic of Gilgamesh</a:t>
            </a:r>
            <a:r>
              <a:rPr lang="en-US" dirty="0" smtClean="0"/>
              <a:t>. Imagine the kind of music that might accompany it in a performance. Select the music and offer an oral description of this music for your classmates.  Be willing to discuss/defend how the setting and mood changes in each excerpt.</a:t>
            </a:r>
          </a:p>
          <a:p>
            <a:endParaRPr lang="en-US" dirty="0"/>
          </a:p>
          <a:p>
            <a:r>
              <a:rPr lang="en-US" dirty="0" smtClean="0"/>
              <a:t>2. Compose a two-page report (with visual aids)that answers the following questions: </a:t>
            </a:r>
          </a:p>
          <a:p>
            <a:r>
              <a:rPr lang="en-US" dirty="0" smtClean="0"/>
              <a:t>     a. What role did clay play in cuneiform writing?</a:t>
            </a:r>
          </a:p>
          <a:p>
            <a:r>
              <a:rPr lang="en-US" dirty="0"/>
              <a:t> </a:t>
            </a:r>
            <a:r>
              <a:rPr lang="en-US" dirty="0" smtClean="0"/>
              <a:t>    b. What role did a stylus play, and just what is a stylus?</a:t>
            </a:r>
          </a:p>
          <a:p>
            <a:r>
              <a:rPr lang="en-US" dirty="0"/>
              <a:t> </a:t>
            </a:r>
            <a:r>
              <a:rPr lang="en-US" dirty="0" smtClean="0"/>
              <a:t>    c.  What did cuneiform look like?</a:t>
            </a:r>
          </a:p>
          <a:p>
            <a:r>
              <a:rPr lang="en-US" dirty="0" smtClean="0"/>
              <a:t>3. Draw Gilgamesh’s journey, briefly noting the various adventures that occur along the way. Use evidence from the text to create your maps; however, where the text does not specify a direction or distance, imagine and create a scene of Gilgamesh’s quest. Display/defend your map to </a:t>
            </a:r>
            <a:r>
              <a:rPr lang="en-US" smtClean="0"/>
              <a:t>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553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10</TotalTime>
  <Words>221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Corbel</vt:lpstr>
      <vt:lpstr>Wingdings</vt:lpstr>
      <vt:lpstr>Banded</vt:lpstr>
      <vt:lpstr>Gilgamesh: The Flood &amp; the Return</vt:lpstr>
      <vt:lpstr>Tier #1: Everyone Will do This</vt:lpstr>
      <vt:lpstr>Tier 2:  Select one of the following to Complete and demonstrate on Monday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Gilgamesh: The Flood &amp; the Return</dc:title>
  <dc:creator>Amanda Williams</dc:creator>
  <cp:lastModifiedBy>Amanda Williams</cp:lastModifiedBy>
  <cp:revision>2</cp:revision>
  <dcterms:created xsi:type="dcterms:W3CDTF">2016-08-12T13:49:38Z</dcterms:created>
  <dcterms:modified xsi:type="dcterms:W3CDTF">2016-08-12T14:00:00Z</dcterms:modified>
</cp:coreProperties>
</file>