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7" y="7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9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5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778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82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5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8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2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9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2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6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5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5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C67A47-5108-4F87-84F9-270F6819CE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BF56F7-E33B-46C1-B2AD-A0425455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 Poem in Epic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Assignment: With your partner, construct a narrative poem in epic style that tells a moving story of some phenomena, person, idea, etc.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Adhere </a:t>
            </a:r>
            <a:r>
              <a:rPr lang="en-US" sz="2800" dirty="0" smtClean="0"/>
              <a:t>to the following </a:t>
            </a:r>
            <a:r>
              <a:rPr lang="en-US" sz="2800" dirty="0" smtClean="0"/>
              <a:t>guidelines</a:t>
            </a:r>
            <a:r>
              <a:rPr lang="en-US" sz="2800" dirty="0" smtClean="0"/>
              <a:t>.: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Include the following elements of narration:</a:t>
            </a:r>
          </a:p>
          <a:p>
            <a:r>
              <a:rPr lang="en-US" dirty="0" smtClean="0"/>
              <a:t>1. an opening statement of the </a:t>
            </a:r>
            <a:r>
              <a:rPr lang="en-US" smtClean="0"/>
              <a:t>theme </a:t>
            </a:r>
            <a:endParaRPr lang="en-US" dirty="0" smtClean="0"/>
          </a:p>
          <a:p>
            <a:r>
              <a:rPr lang="en-US" dirty="0" smtClean="0"/>
              <a:t>2. a beginning “in the middle of things” </a:t>
            </a:r>
          </a:p>
          <a:p>
            <a:r>
              <a:rPr lang="en-US" dirty="0" smtClean="0"/>
              <a:t>3. long lists of people and things; accounts of past events</a:t>
            </a:r>
          </a:p>
          <a:p>
            <a:r>
              <a:rPr lang="en-US" dirty="0" smtClean="0"/>
              <a:t>4. repeated epithets. </a:t>
            </a:r>
          </a:p>
          <a:p>
            <a:r>
              <a:rPr lang="en-US" dirty="0" smtClean="0"/>
              <a:t>5. blank verse (meter)</a:t>
            </a:r>
          </a:p>
          <a:p>
            <a:r>
              <a:rPr lang="en-US" dirty="0" smtClean="0"/>
              <a:t>6. general imagery/figurative language</a:t>
            </a:r>
          </a:p>
          <a:p>
            <a:r>
              <a:rPr lang="en-US" dirty="0" smtClean="0"/>
              <a:t>7. one epic simile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93</TotalTime>
  <Words>94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Narrative Poem in Epic Style</vt:lpstr>
      <vt:lpstr>Assignment: With your partner, construct a narrative poem in epic style that tells a moving story of some phenomena, person, idea, etc.   Adhere to the following guidelines.: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Poem in Epic Style</dc:title>
  <dc:creator>Amanda Williams</dc:creator>
  <cp:lastModifiedBy>Amanda Williams</cp:lastModifiedBy>
  <cp:revision>8</cp:revision>
  <dcterms:created xsi:type="dcterms:W3CDTF">2016-11-04T13:59:24Z</dcterms:created>
  <dcterms:modified xsi:type="dcterms:W3CDTF">2016-11-04T15:43:11Z</dcterms:modified>
</cp:coreProperties>
</file>