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4" d="100"/>
          <a:sy n="84" d="100"/>
        </p:scale>
        <p:origin x="42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46AC-2030-4E73-A24B-B61B767DF2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F40-E34D-4F49-ADBE-83FABDE1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46AC-2030-4E73-A24B-B61B767DF2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F40-E34D-4F49-ADBE-83FABDE1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2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46AC-2030-4E73-A24B-B61B767DF2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F40-E34D-4F49-ADBE-83FABDE1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31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46AC-2030-4E73-A24B-B61B767DF2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F40-E34D-4F49-ADBE-83FABDE1CE6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0809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46AC-2030-4E73-A24B-B61B767DF2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F40-E34D-4F49-ADBE-83FABDE1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09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46AC-2030-4E73-A24B-B61B767DF2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F40-E34D-4F49-ADBE-83FABDE1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49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46AC-2030-4E73-A24B-B61B767DF2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F40-E34D-4F49-ADBE-83FABDE1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85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46AC-2030-4E73-A24B-B61B767DF2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F40-E34D-4F49-ADBE-83FABDE1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39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46AC-2030-4E73-A24B-B61B767DF2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F40-E34D-4F49-ADBE-83FABDE1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7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46AC-2030-4E73-A24B-B61B767DF2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F40-E34D-4F49-ADBE-83FABDE1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46AC-2030-4E73-A24B-B61B767DF2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F40-E34D-4F49-ADBE-83FABDE1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2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46AC-2030-4E73-A24B-B61B767DF2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F40-E34D-4F49-ADBE-83FABDE1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4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46AC-2030-4E73-A24B-B61B767DF2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F40-E34D-4F49-ADBE-83FABDE1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1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46AC-2030-4E73-A24B-B61B767DF2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F40-E34D-4F49-ADBE-83FABDE1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7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46AC-2030-4E73-A24B-B61B767DF2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F40-E34D-4F49-ADBE-83FABDE1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9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46AC-2030-4E73-A24B-B61B767DF2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F40-E34D-4F49-ADBE-83FABDE1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4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46AC-2030-4E73-A24B-B61B767DF2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7F40-E34D-4F49-ADBE-83FABDE1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1A446AC-2030-4E73-A24B-B61B767DF2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8547F40-E34D-4F49-ADBE-83FABDE1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3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Peer Editing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8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Access the “Peer Editing Guide” from the blog and edit two drafts that provides specific comments. Each author should have the draft critiqued by two editors.</a:t>
            </a:r>
          </a:p>
          <a:p>
            <a:r>
              <a:rPr lang="en-US" dirty="0" smtClean="0"/>
              <a:t>Editors: Create a critique of each draft using the following steps:</a:t>
            </a:r>
            <a:endParaRPr lang="en-US" dirty="0"/>
          </a:p>
          <a:p>
            <a:r>
              <a:rPr lang="en-US" dirty="0" smtClean="0"/>
              <a:t>1. Use your own paper to make specific comments for steps 1-5 and finally 7 of the peer </a:t>
            </a:r>
            <a:r>
              <a:rPr lang="en-US" smtClean="0"/>
              <a:t>editing guide.</a:t>
            </a:r>
            <a:endParaRPr lang="en-US" dirty="0" smtClean="0"/>
          </a:p>
          <a:p>
            <a:r>
              <a:rPr lang="en-US" dirty="0" smtClean="0"/>
              <a:t>2. Using the guideline for step 6, mark the draft accordingly.  Be sure to address the positive aspects of the paper as well as areas that need improvement.</a:t>
            </a:r>
          </a:p>
          <a:p>
            <a:r>
              <a:rPr lang="en-US" dirty="0" smtClean="0"/>
              <a:t>3. Sign and return your critique to the original owner.</a:t>
            </a:r>
          </a:p>
        </p:txBody>
      </p:sp>
    </p:spTree>
    <p:extLst>
      <p:ext uri="{BB962C8B-B14F-4D97-AF65-F5344CB8AC3E}">
        <p14:creationId xmlns:p14="http://schemas.microsoft.com/office/powerpoint/2010/main" val="376218175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</TotalTime>
  <Words>114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Tw Cen MT</vt:lpstr>
      <vt:lpstr>Droplet</vt:lpstr>
      <vt:lpstr>Peer Editing Research</vt:lpstr>
      <vt:lpstr>Assignment: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Editing Research</dc:title>
  <dc:creator>Amanda Williams</dc:creator>
  <cp:lastModifiedBy>Amanda Williams</cp:lastModifiedBy>
  <cp:revision>3</cp:revision>
  <dcterms:created xsi:type="dcterms:W3CDTF">2016-10-26T14:11:44Z</dcterms:created>
  <dcterms:modified xsi:type="dcterms:W3CDTF">2016-10-27T14:09:35Z</dcterms:modified>
</cp:coreProperties>
</file>